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EDD-F85D-4BDA-A285-E0D7F0FDEA6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6BC-0750-4C6D-BDE2-AA05DF100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EDD-F85D-4BDA-A285-E0D7F0FDEA6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6BC-0750-4C6D-BDE2-AA05DF100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EDD-F85D-4BDA-A285-E0D7F0FDEA6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6BC-0750-4C6D-BDE2-AA05DF100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EDD-F85D-4BDA-A285-E0D7F0FDEA6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6BC-0750-4C6D-BDE2-AA05DF100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EDD-F85D-4BDA-A285-E0D7F0FDEA6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6BC-0750-4C6D-BDE2-AA05DF100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EDD-F85D-4BDA-A285-E0D7F0FDEA6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6BC-0750-4C6D-BDE2-AA05DF100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EDD-F85D-4BDA-A285-E0D7F0FDEA6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6BC-0750-4C6D-BDE2-AA05DF100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EDD-F85D-4BDA-A285-E0D7F0FDEA6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6BC-0750-4C6D-BDE2-AA05DF100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EDD-F85D-4BDA-A285-E0D7F0FDEA6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6BC-0750-4C6D-BDE2-AA05DF100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EDD-F85D-4BDA-A285-E0D7F0FDEA6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6BC-0750-4C6D-BDE2-AA05DF100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7EDD-F85D-4BDA-A285-E0D7F0FDEA6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6BC-0750-4C6D-BDE2-AA05DF100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17EDD-F85D-4BDA-A285-E0D7F0FDEA6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106BC-0750-4C6D-BDE2-AA05DF1002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75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upload.wikimedia.org/wikipedia/commons/thumb/b/b3/Shield-Trinity-Scutum-Fidei-English.svg/520px-Shield-Trinity-Scutum-Fidei-English.svg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0" y="1200150"/>
            <a:ext cx="49530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-media-cache-ak0.pinimg.com/236x/ef/6d/f9/ef6df9606942d96386184cd0c64aed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838200"/>
            <a:ext cx="5334000" cy="5257800"/>
          </a:xfrm>
          <a:prstGeom prst="rect">
            <a:avLst/>
          </a:prstGeom>
          <a:ln w="1270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1.bp.blogspot.com/-0msnh01EGZg/VfNg49vcyRI/AAAAAAAA5SA/0jwiBVeU2bQ/s1600-r/673cda1ed973986d73553b52d7749660-500%2B%25281%2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1430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57199" y="1641426"/>
            <a:ext cx="8229601" cy="3600986"/>
          </a:xfrm>
          <a:prstGeom prst="rect">
            <a:avLst/>
          </a:prstGeom>
          <a:solidFill>
            <a:srgbClr val="FDFE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28600" tIns="228600" rIns="228600" bIns="228600" numCol="1" anchor="ctr" anchorCtr="1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To get this </a:t>
            </a:r>
            <a:r>
              <a:rPr kumimoji="0" lang="en-US" sz="19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‘filling’</a:t>
            </a: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and to come to the intimate knowledge of Spirit, </a:t>
            </a: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there </a:t>
            </a: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are </a:t>
            </a: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few things to consider.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132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solidFill>
                <a:srgbClr val="00132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Christians are to cultivate 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True Attitude of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Submission</a:t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Christians must cede The Right of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Signatory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sz="1600" b="1" baseline="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The Mind, Eyes and Ears Must Be Aligned To Holy Spirit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16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Hunger for Spirit Must Be Cultivated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sz="1600" b="1" baseline="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gallsource.com/wp-content/uploads/2014/09/Lightning-Storm-Live-Wallpapers-Desk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-952501"/>
            <a:ext cx="9753600" cy="7810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33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9</cp:revision>
  <dcterms:created xsi:type="dcterms:W3CDTF">2015-10-31T19:13:57Z</dcterms:created>
  <dcterms:modified xsi:type="dcterms:W3CDTF">2015-11-05T00:01:34Z</dcterms:modified>
</cp:coreProperties>
</file>