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pptx" ContentType="application/vnd.openxmlformats-officedocument.presentationml.presentation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59" r:id="rId7"/>
    <p:sldId id="264" r:id="rId8"/>
  </p:sldIdLst>
  <p:sldSz cx="9144000" cy="6858000" type="screen4x3"/>
  <p:notesSz cx="6858000" cy="93138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134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92559C-1FE4-4411-879C-E5FB2734A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64E2A-3723-4152-A11B-082206161002}" type="datetimeFigureOut">
              <a:rPr lang="en-US"/>
              <a:pPr>
                <a:defRPr/>
              </a:pPr>
              <a:t>9/28/2019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B62EC3-D482-458C-A3FC-BBB92D1F9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92076-F2CD-47EE-8F62-9ACB7F517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E5BB6-5EAE-4A9D-9C54-9C719E96E6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5886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A12C2-43A8-433E-9C27-BAD98B95B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8DDB4-6CB2-48C5-81B8-30ED33C3FE4D}" type="datetimeFigureOut">
              <a:rPr lang="en-US"/>
              <a:pPr>
                <a:defRPr/>
              </a:pPr>
              <a:t>9/28/2019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7AF970-B5A2-4923-B455-7D4784565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018CEE-3EFC-4258-B9EE-B52AA0790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54E6E-C3D4-4D22-BDA9-DDBCC8BFB8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3175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37A3D8-2131-408D-AFB4-18D89E68F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42B2B-5EA3-4D37-A360-CD666ECCAF35}" type="datetimeFigureOut">
              <a:rPr lang="en-US"/>
              <a:pPr>
                <a:defRPr/>
              </a:pPr>
              <a:t>9/28/2019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9B997-C3DD-4E23-ACBA-C140721AA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2DC213-ABA7-423C-A746-1F20E6D09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F3F0A-9A17-4515-A2A5-4AC1F93976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5307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B07A26-480A-4F82-B84A-DD0D65176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F5814-F651-4E7C-8A00-92F34C1AE4D8}" type="datetimeFigureOut">
              <a:rPr lang="en-US"/>
              <a:pPr>
                <a:defRPr/>
              </a:pPr>
              <a:t>9/28/2019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106B43-D06D-4B67-84A2-0316B49FA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C0087-9D29-4DD7-8CC6-70999A372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623FF-C6FB-4750-A6FB-EAB6017B81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1351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0E915D-1333-407B-BF1D-9DAEA26DC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84561-94F5-40E2-A132-2CEBDD682C96}" type="datetimeFigureOut">
              <a:rPr lang="en-US"/>
              <a:pPr>
                <a:defRPr/>
              </a:pPr>
              <a:t>9/28/2019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8CAB28-C44E-4175-B211-237108612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827DF-7A3E-462F-9294-4BDC761FF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113A6-5F7C-4CC0-AC2E-BB9580D498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6530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4927D75-5160-424C-B7F2-793ED5EC2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1F4BE-FE28-4814-A2C9-2D8ED8A7BD2E}" type="datetimeFigureOut">
              <a:rPr lang="en-US"/>
              <a:pPr>
                <a:defRPr/>
              </a:pPr>
              <a:t>9/28/2019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F77E6A2-9A85-41D5-98C8-6D82B38A2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BD37318-F885-448C-81D0-99B8CF571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39B38-7802-499D-8DD5-5EFBE80F55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9099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318C883-4B85-4479-8B97-78DC9F25C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6DE3D-B6AF-4B1B-A426-9AE2E84147CE}" type="datetimeFigureOut">
              <a:rPr lang="en-US"/>
              <a:pPr>
                <a:defRPr/>
              </a:pPr>
              <a:t>9/28/2019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8A8006F-FE2E-4B77-A3E4-18E7ECFC2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E433705-E2DC-4B77-B3F3-E5AD637D0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B7D66-ECE4-4D48-8DA0-CA03144176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366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79169C8-3C28-4C14-958E-F798DBCAF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05893-52F3-4F04-B929-960FDF28820C}" type="datetimeFigureOut">
              <a:rPr lang="en-US"/>
              <a:pPr>
                <a:defRPr/>
              </a:pPr>
              <a:t>9/28/2019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D713FDA-C029-40D8-BA77-71C3B299A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7694F87-9686-4D62-AAAB-5C0340830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90E68-EF92-4F74-8540-8C11E780A6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062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D7A5D4C-E016-4B18-BDC0-5759B27B9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D26F8-31D6-4D6B-B99D-7D8584D37A70}" type="datetimeFigureOut">
              <a:rPr lang="en-US"/>
              <a:pPr>
                <a:defRPr/>
              </a:pPr>
              <a:t>9/28/2019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E44DD82-8E19-4094-9273-FD562CBEB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6C4477C-B7EB-4F61-9E97-00A0348C6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2A11C-4F70-4F49-A7E5-D9CAD2AC50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7690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701176A-8095-4922-BFB2-D9782DB6C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22EDC-87D9-4185-87C1-25BB5D71A34C}" type="datetimeFigureOut">
              <a:rPr lang="en-US"/>
              <a:pPr>
                <a:defRPr/>
              </a:pPr>
              <a:t>9/28/2019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47D1F82-F59A-445D-9373-875BB688E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5597531-0D50-4A7F-93FF-83B5AC12D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B413A-A1F0-4CEB-B167-82171295F2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5789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1747E8E-336D-425F-917D-14EB6B6E1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BF216-FB83-4499-9ACA-61A27890B487}" type="datetimeFigureOut">
              <a:rPr lang="en-US"/>
              <a:pPr>
                <a:defRPr/>
              </a:pPr>
              <a:t>9/28/2019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9D8ABC4-96F8-4D66-83D3-3551FA503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3FAC236-24C5-4670-88CF-700F57FBA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8CE11-6B6B-4806-B1FB-738E9078F1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9863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0372BAC-2C6A-4FE7-B9E5-C573DE07F59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509BF13-75B9-47A3-8D06-927820F3A3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06FBD4-C049-4119-854E-49BC48A565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57B9C1-43FC-4274-953E-3D1AA89565B5}" type="datetimeFigureOut">
              <a:rPr lang="en-US"/>
              <a:pPr>
                <a:defRPr/>
              </a:pPr>
              <a:t>9/28/2019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134F2-59E5-4480-8A0B-20FFAF7BE7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9725C8-5AE7-4295-95C4-C9692AE897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E01FEB2-E037-46B1-A2E0-3250419241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.ppt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1">
            <a:extLst>
              <a:ext uri="{FF2B5EF4-FFF2-40B4-BE49-F238E27FC236}">
                <a16:creationId xmlns:a16="http://schemas.microsoft.com/office/drawing/2014/main" id="{6EE9E98D-9F60-4CDB-82A3-5A3A56859D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771525"/>
            <a:ext cx="68580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600" dirty="0">
                <a:solidFill>
                  <a:srgbClr val="C00000"/>
                </a:solidFill>
                <a:latin typeface="Impact" panose="020B0806030902050204" pitchFamily="34" charset="0"/>
              </a:rPr>
              <a:t>Grace            |            </a:t>
            </a:r>
            <a:r>
              <a:rPr lang="en-US" altLang="en-US" sz="2600" dirty="0">
                <a:latin typeface="Impact" panose="020B0806030902050204" pitchFamily="34" charset="0"/>
              </a:rPr>
              <a:t>Bible</a:t>
            </a:r>
            <a:r>
              <a:rPr lang="en-US" altLang="en-US" sz="2600" dirty="0">
                <a:solidFill>
                  <a:srgbClr val="C00000"/>
                </a:solidFill>
                <a:latin typeface="Impact" panose="020B0806030902050204" pitchFamily="34" charset="0"/>
              </a:rPr>
              <a:t>           |              </a:t>
            </a:r>
            <a:r>
              <a:rPr lang="en-US" altLang="en-US" sz="2600" dirty="0">
                <a:solidFill>
                  <a:srgbClr val="7030A0"/>
                </a:solidFill>
                <a:latin typeface="Impact" panose="020B0806030902050204" pitchFamily="34" charset="0"/>
              </a:rPr>
              <a:t>Church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ADEC5E-2EE0-4DC3-AE88-037F046D7596}"/>
              </a:ext>
            </a:extLst>
          </p:cNvPr>
          <p:cNvSpPr txBox="1"/>
          <p:nvPr/>
        </p:nvSpPr>
        <p:spPr>
          <a:xfrm>
            <a:off x="1371600" y="1152525"/>
            <a:ext cx="1828800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Grace Alone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EAB4F1-F91B-4109-A947-A927603ED865}"/>
              </a:ext>
            </a:extLst>
          </p:cNvPr>
          <p:cNvSpPr txBox="1"/>
          <p:nvPr/>
        </p:nvSpPr>
        <p:spPr>
          <a:xfrm>
            <a:off x="3581400" y="1152525"/>
            <a:ext cx="1828800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Word made Perfect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5004F3-335A-4E49-96D2-325553B41F26}"/>
              </a:ext>
            </a:extLst>
          </p:cNvPr>
          <p:cNvSpPr txBox="1"/>
          <p:nvPr/>
        </p:nvSpPr>
        <p:spPr>
          <a:xfrm>
            <a:off x="6019800" y="1152525"/>
            <a:ext cx="1828800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Ministers of God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9CD861-BE3F-42B3-8F4D-D707890F318A}"/>
              </a:ext>
            </a:extLst>
          </p:cNvPr>
          <p:cNvSpPr txBox="1"/>
          <p:nvPr/>
        </p:nvSpPr>
        <p:spPr>
          <a:xfrm>
            <a:off x="2133600" y="228600"/>
            <a:ext cx="48006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Blessing Sunday</a:t>
            </a:r>
          </a:p>
        </p:txBody>
      </p:sp>
      <p:sp>
        <p:nvSpPr>
          <p:cNvPr id="2055" name="TextBox 6">
            <a:extLst>
              <a:ext uri="{FF2B5EF4-FFF2-40B4-BE49-F238E27FC236}">
                <a16:creationId xmlns:a16="http://schemas.microsoft.com/office/drawing/2014/main" id="{8D86F025-F18B-44AC-8A63-082D4EE16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5651500"/>
            <a:ext cx="762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000" dirty="0">
                <a:solidFill>
                  <a:schemeClr val="bg2"/>
                </a:solidFill>
              </a:rPr>
              <a:t>Grace - 1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07C3BC84-4F23-46F2-870A-15FE1AAB0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3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3">
            <a:extLst>
              <a:ext uri="{FF2B5EF4-FFF2-40B4-BE49-F238E27FC236}">
                <a16:creationId xmlns:a16="http://schemas.microsoft.com/office/drawing/2014/main" id="{FEA805EA-F7AC-4B55-849F-7AFBB4C95C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6383337"/>
            <a:ext cx="762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000" dirty="0"/>
              <a:t>Grace - 2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6D2D31-C671-497F-9244-45C453823540}"/>
              </a:ext>
            </a:extLst>
          </p:cNvPr>
          <p:cNvSpPr txBox="1"/>
          <p:nvPr/>
        </p:nvSpPr>
        <p:spPr>
          <a:xfrm>
            <a:off x="304800" y="480433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For</a:t>
            </a:r>
          </a:p>
          <a:p>
            <a:pPr algn="ctr"/>
            <a:r>
              <a:rPr lang="en-US" sz="1000" b="1" u="sng" dirty="0"/>
              <a:t>Everyone</a:t>
            </a:r>
          </a:p>
          <a:p>
            <a:pPr algn="ctr"/>
            <a:r>
              <a:rPr lang="en-US" sz="1000" dirty="0"/>
              <a:t>Created in God’s Image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62FB71-DF01-4276-9740-F1BB25043FAD}"/>
              </a:ext>
            </a:extLst>
          </p:cNvPr>
          <p:cNvSpPr txBox="1"/>
          <p:nvPr/>
        </p:nvSpPr>
        <p:spPr>
          <a:xfrm>
            <a:off x="1524000" y="480433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For</a:t>
            </a:r>
          </a:p>
          <a:p>
            <a:pPr algn="ctr"/>
            <a:r>
              <a:rPr lang="en-US" sz="1000" b="1" u="sng" dirty="0"/>
              <a:t>Everyone</a:t>
            </a:r>
          </a:p>
          <a:p>
            <a:pPr algn="ctr"/>
            <a:r>
              <a:rPr lang="en-US" sz="1000" dirty="0"/>
              <a:t>Created in God’s Image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E66379-4678-4685-A573-33DB085D8695}"/>
              </a:ext>
            </a:extLst>
          </p:cNvPr>
          <p:cNvSpPr txBox="1"/>
          <p:nvPr/>
        </p:nvSpPr>
        <p:spPr>
          <a:xfrm>
            <a:off x="2743200" y="480433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For</a:t>
            </a:r>
          </a:p>
          <a:p>
            <a:pPr algn="ctr"/>
            <a:r>
              <a:rPr lang="en-US" sz="1000" b="1" u="sng" dirty="0"/>
              <a:t>Everyone</a:t>
            </a:r>
          </a:p>
          <a:p>
            <a:pPr algn="ctr"/>
            <a:r>
              <a:rPr lang="en-US" sz="1000" dirty="0"/>
              <a:t>Created in God’s Image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ED0935-A2E5-4463-B944-BC2AEE7A96D9}"/>
              </a:ext>
            </a:extLst>
          </p:cNvPr>
          <p:cNvSpPr txBox="1"/>
          <p:nvPr/>
        </p:nvSpPr>
        <p:spPr>
          <a:xfrm>
            <a:off x="3962400" y="4794031"/>
            <a:ext cx="914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For</a:t>
            </a:r>
          </a:p>
          <a:p>
            <a:pPr algn="ctr"/>
            <a:r>
              <a:rPr lang="en-US" sz="1000" b="1" u="sng" dirty="0"/>
              <a:t>Jews</a:t>
            </a:r>
          </a:p>
          <a:p>
            <a:pPr algn="ctr"/>
            <a:r>
              <a:rPr lang="en-US" sz="1000" dirty="0"/>
              <a:t>Abraham and the Circumcised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382080-714B-448E-BAEF-503CEF17424F}"/>
              </a:ext>
            </a:extLst>
          </p:cNvPr>
          <p:cNvSpPr txBox="1"/>
          <p:nvPr/>
        </p:nvSpPr>
        <p:spPr>
          <a:xfrm>
            <a:off x="5181600" y="480433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For</a:t>
            </a:r>
          </a:p>
          <a:p>
            <a:pPr algn="ctr"/>
            <a:r>
              <a:rPr lang="en-US" sz="1000" b="1" u="sng" dirty="0"/>
              <a:t>Jews</a:t>
            </a:r>
          </a:p>
          <a:p>
            <a:pPr algn="ctr"/>
            <a:r>
              <a:rPr lang="en-US" sz="1000" dirty="0"/>
              <a:t>The Circumcised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C63E03-4997-4AB6-9FF5-F879E1749FD3}"/>
              </a:ext>
            </a:extLst>
          </p:cNvPr>
          <p:cNvSpPr txBox="1"/>
          <p:nvPr/>
        </p:nvSpPr>
        <p:spPr>
          <a:xfrm>
            <a:off x="6400800" y="480433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For</a:t>
            </a:r>
          </a:p>
          <a:p>
            <a:pPr algn="ctr"/>
            <a:r>
              <a:rPr lang="en-US" sz="1000" b="1" u="sng" dirty="0"/>
              <a:t>Everyone</a:t>
            </a:r>
          </a:p>
          <a:p>
            <a:pPr algn="ctr"/>
            <a:r>
              <a:rPr lang="en-US" sz="1000" dirty="0"/>
              <a:t>Created in God’s Image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61D170-6F12-4693-8297-CB0D4CE78F88}"/>
              </a:ext>
            </a:extLst>
          </p:cNvPr>
          <p:cNvSpPr txBox="1"/>
          <p:nvPr/>
        </p:nvSpPr>
        <p:spPr>
          <a:xfrm>
            <a:off x="7620000" y="4791630"/>
            <a:ext cx="91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For</a:t>
            </a:r>
          </a:p>
          <a:p>
            <a:pPr algn="ctr"/>
            <a:r>
              <a:rPr lang="en-US" sz="1000" b="1" u="sng" dirty="0"/>
              <a:t>Jews</a:t>
            </a:r>
          </a:p>
          <a:p>
            <a:pPr algn="ctr"/>
            <a:r>
              <a:rPr lang="en-US" sz="1000" dirty="0"/>
              <a:t>That didn’t take the mark of the Beast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DB300F-2590-47E0-B9A6-C46CA09A1C25}"/>
              </a:ext>
            </a:extLst>
          </p:cNvPr>
          <p:cNvSpPr txBox="1"/>
          <p:nvPr/>
        </p:nvSpPr>
        <p:spPr>
          <a:xfrm>
            <a:off x="2971800" y="609600"/>
            <a:ext cx="2839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Dispensations in the Bible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D1E9F3-EE5F-470E-8D2D-B840A200A48F}"/>
              </a:ext>
            </a:extLst>
          </p:cNvPr>
          <p:cNvSpPr txBox="1"/>
          <p:nvPr/>
        </p:nvSpPr>
        <p:spPr>
          <a:xfrm rot="16200000">
            <a:off x="2926858" y="5591616"/>
            <a:ext cx="18293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--------------------------------------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0C76E9-0B63-487B-ABFB-19666E89EAF4}"/>
              </a:ext>
            </a:extLst>
          </p:cNvPr>
          <p:cNvSpPr txBox="1"/>
          <p:nvPr/>
        </p:nvSpPr>
        <p:spPr>
          <a:xfrm rot="16200000">
            <a:off x="6506016" y="5592164"/>
            <a:ext cx="18293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--------------------------------------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CE0EA9-DBF7-4B5F-83A4-45FB8F6E5C49}"/>
              </a:ext>
            </a:extLst>
          </p:cNvPr>
          <p:cNvSpPr txBox="1"/>
          <p:nvPr/>
        </p:nvSpPr>
        <p:spPr>
          <a:xfrm rot="16200000">
            <a:off x="5363016" y="5592164"/>
            <a:ext cx="18293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--------------------------------------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192C940-3B7C-4A44-B47B-AD5B447DE44D}"/>
              </a:ext>
            </a:extLst>
          </p:cNvPr>
          <p:cNvSpPr txBox="1"/>
          <p:nvPr/>
        </p:nvSpPr>
        <p:spPr>
          <a:xfrm>
            <a:off x="1755830" y="6002179"/>
            <a:ext cx="4539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Past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C88B781-94B4-40DB-A6EF-DFCE43110303}"/>
              </a:ext>
            </a:extLst>
          </p:cNvPr>
          <p:cNvSpPr txBox="1"/>
          <p:nvPr/>
        </p:nvSpPr>
        <p:spPr>
          <a:xfrm>
            <a:off x="6510057" y="6002179"/>
            <a:ext cx="6527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Present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1D61DB2-CD4A-4DF2-A1D0-AC8CDBE33A54}"/>
              </a:ext>
            </a:extLst>
          </p:cNvPr>
          <p:cNvSpPr txBox="1"/>
          <p:nvPr/>
        </p:nvSpPr>
        <p:spPr>
          <a:xfrm>
            <a:off x="4880030" y="6002179"/>
            <a:ext cx="4539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Past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E4D747F-F635-477B-93F1-DADB3737D4E7}"/>
              </a:ext>
            </a:extLst>
          </p:cNvPr>
          <p:cNvSpPr txBox="1"/>
          <p:nvPr/>
        </p:nvSpPr>
        <p:spPr>
          <a:xfrm>
            <a:off x="7264786" y="6002179"/>
            <a:ext cx="5838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Future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551833-6B50-4BDE-9457-A9585E976519}"/>
              </a:ext>
            </a:extLst>
          </p:cNvPr>
          <p:cNvSpPr txBox="1"/>
          <p:nvPr/>
        </p:nvSpPr>
        <p:spPr>
          <a:xfrm>
            <a:off x="3855999" y="6477000"/>
            <a:ext cx="28729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Starting with Dispensation of Promise, </a:t>
            </a:r>
          </a:p>
          <a:p>
            <a:r>
              <a:rPr lang="en-US" sz="800" dirty="0"/>
              <a:t>Go to next slide Grace-3: Jewish – Christian Dispensations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8881C7C3-F26E-493C-874A-34E556392C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88567" y="-545567"/>
            <a:ext cx="4852463" cy="8229596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5CC1063D-E3FB-474E-8309-B08FF6371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6383337"/>
            <a:ext cx="762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000" dirty="0"/>
              <a:t>Grace - 3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222CFC-3003-4E6B-B5B7-40AFBBA10AEF}"/>
              </a:ext>
            </a:extLst>
          </p:cNvPr>
          <p:cNvSpPr txBox="1"/>
          <p:nvPr/>
        </p:nvSpPr>
        <p:spPr>
          <a:xfrm rot="16200000">
            <a:off x="6463844" y="3731566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7030A0"/>
                </a:solidFill>
              </a:rPr>
              <a:t>New Heavens and New Earth</a:t>
            </a:r>
          </a:p>
          <a:p>
            <a:pPr algn="ctr"/>
            <a:r>
              <a:rPr lang="en-US" sz="800" dirty="0"/>
              <a:t>(Eph 1:10, Rev 21:1, 21:4, 2 Peter 3:13)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F87F6C-6F40-4686-BCC4-77EF329D0A90}"/>
              </a:ext>
            </a:extLst>
          </p:cNvPr>
          <p:cNvSpPr txBox="1"/>
          <p:nvPr/>
        </p:nvSpPr>
        <p:spPr>
          <a:xfrm>
            <a:off x="2786896" y="498506"/>
            <a:ext cx="3570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Jewish – Christian Dispensations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9FAE96-149C-4E30-9D21-90FF7208E88F}"/>
              </a:ext>
            </a:extLst>
          </p:cNvPr>
          <p:cNvSpPr txBox="1"/>
          <p:nvPr/>
        </p:nvSpPr>
        <p:spPr>
          <a:xfrm>
            <a:off x="76200" y="3962398"/>
            <a:ext cx="1447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highlight>
                  <a:srgbClr val="C0C0C0"/>
                </a:highlight>
              </a:rPr>
              <a:t>Dispensation of Promise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FA353D-E8EA-4986-8B14-BD2F7F92C9BA}"/>
              </a:ext>
            </a:extLst>
          </p:cNvPr>
          <p:cNvSpPr txBox="1"/>
          <p:nvPr/>
        </p:nvSpPr>
        <p:spPr>
          <a:xfrm>
            <a:off x="948660" y="3124200"/>
            <a:ext cx="118494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highlight>
                  <a:srgbClr val="C0C0C0"/>
                </a:highlight>
              </a:rPr>
              <a:t>Dispensation of Law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5F7F32-33C1-46DF-A3DB-F66E7516ED64}"/>
              </a:ext>
            </a:extLst>
          </p:cNvPr>
          <p:cNvSpPr txBox="1"/>
          <p:nvPr/>
        </p:nvSpPr>
        <p:spPr>
          <a:xfrm>
            <a:off x="4648200" y="6078379"/>
            <a:ext cx="15408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7030A0"/>
                </a:solidFill>
                <a:highlight>
                  <a:srgbClr val="FFFF00"/>
                </a:highlight>
              </a:rPr>
              <a:t>Dispensation of Grace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D63994-38B3-4B2B-BB09-729FD0C4263E}"/>
              </a:ext>
            </a:extLst>
          </p:cNvPr>
          <p:cNvSpPr txBox="1"/>
          <p:nvPr/>
        </p:nvSpPr>
        <p:spPr>
          <a:xfrm>
            <a:off x="7010400" y="5877580"/>
            <a:ext cx="766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>
                <a:highlight>
                  <a:srgbClr val="C0C0C0"/>
                </a:highlight>
              </a:rPr>
              <a:t>Dispensation of </a:t>
            </a:r>
          </a:p>
          <a:p>
            <a:r>
              <a:rPr lang="en-US" sz="700" b="1" dirty="0">
                <a:highlight>
                  <a:srgbClr val="C0C0C0"/>
                </a:highlight>
              </a:rPr>
              <a:t>Kingdom Realized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A37467-0E15-498D-9463-13369354AB6E}"/>
              </a:ext>
            </a:extLst>
          </p:cNvPr>
          <p:cNvSpPr txBox="1"/>
          <p:nvPr/>
        </p:nvSpPr>
        <p:spPr>
          <a:xfrm rot="16200000">
            <a:off x="3657326" y="5610832"/>
            <a:ext cx="18293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--------------------------------------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8F023E-323A-4CBD-ACBB-4D0A3B016B30}"/>
              </a:ext>
            </a:extLst>
          </p:cNvPr>
          <p:cNvSpPr txBox="1"/>
          <p:nvPr/>
        </p:nvSpPr>
        <p:spPr>
          <a:xfrm rot="16200000">
            <a:off x="5304437" y="5592164"/>
            <a:ext cx="18293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--------------------------------------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D36BD8-A19A-48CF-9AE6-9D55425D2D36}"/>
              </a:ext>
            </a:extLst>
          </p:cNvPr>
          <p:cNvSpPr txBox="1"/>
          <p:nvPr/>
        </p:nvSpPr>
        <p:spPr>
          <a:xfrm>
            <a:off x="1981200" y="6383179"/>
            <a:ext cx="9140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Jewish Past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41190A-99CA-4655-931E-33F927436621}"/>
              </a:ext>
            </a:extLst>
          </p:cNvPr>
          <p:cNvSpPr txBox="1"/>
          <p:nvPr/>
        </p:nvSpPr>
        <p:spPr>
          <a:xfrm>
            <a:off x="4724400" y="6383179"/>
            <a:ext cx="12426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Christian Present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822056-EFC9-4E4C-9483-EB097FCFE99B}"/>
              </a:ext>
            </a:extLst>
          </p:cNvPr>
          <p:cNvSpPr txBox="1"/>
          <p:nvPr/>
        </p:nvSpPr>
        <p:spPr>
          <a:xfrm>
            <a:off x="6553200" y="6383179"/>
            <a:ext cx="10438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Jewish Future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sitting, dark, small&#10;&#10;Description automatically generated">
            <a:extLst>
              <a:ext uri="{FF2B5EF4-FFF2-40B4-BE49-F238E27FC236}">
                <a16:creationId xmlns:a16="http://schemas.microsoft.com/office/drawing/2014/main" id="{C1A5661E-9A37-406D-86FB-D19B7AD8FF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685800"/>
            <a:ext cx="5486400" cy="61293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37A112-F16F-464D-87B2-33DBAC8EF5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6383337"/>
            <a:ext cx="762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000" dirty="0"/>
              <a:t>Grace - 4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46B01E-C30B-4F33-AE03-3B963B96D022}"/>
              </a:ext>
            </a:extLst>
          </p:cNvPr>
          <p:cNvSpPr txBox="1"/>
          <p:nvPr/>
        </p:nvSpPr>
        <p:spPr>
          <a:xfrm>
            <a:off x="1828800" y="0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From the Creation of Adam and Eve</a:t>
            </a:r>
          </a:p>
          <a:p>
            <a:pPr algn="ctr"/>
            <a:r>
              <a:rPr lang="en-US" sz="1200" dirty="0"/>
              <a:t>Through the Great White Throne Judgement</a:t>
            </a:r>
          </a:p>
          <a:p>
            <a:pPr algn="ctr"/>
            <a:r>
              <a:rPr lang="en-US" sz="1200" dirty="0">
                <a:highlight>
                  <a:srgbClr val="FFFF00"/>
                </a:highlight>
              </a:rPr>
              <a:t>IT IS UP TO EACH OF US</a:t>
            </a:r>
          </a:p>
          <a:p>
            <a:pPr algn="ctr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4965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  <a:extLst>
              <a:ext uri="{FF2B5EF4-FFF2-40B4-BE49-F238E27FC236}">
                <a16:creationId xmlns:a16="http://schemas.microsoft.com/office/drawing/2014/main" id="{2D0B2415-A9E0-44C6-9C2C-13A32050E3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188731"/>
              </p:ext>
            </p:extLst>
          </p:nvPr>
        </p:nvGraphicFramePr>
        <p:xfrm>
          <a:off x="-1" y="0"/>
          <a:ext cx="9179985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96" name="Presentation" r:id="rId3" imgW="6094318" imgH="3427559" progId="PowerPoint.Show.12">
                  <p:embed/>
                </p:oleObj>
              </mc:Choice>
              <mc:Fallback>
                <p:oleObj name="Presentation" r:id="rId3" imgW="6094318" imgH="3427559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" y="0"/>
                        <a:ext cx="9179985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6">
            <a:extLst>
              <a:ext uri="{FF2B5EF4-FFF2-40B4-BE49-F238E27FC236}">
                <a16:creationId xmlns:a16="http://schemas.microsoft.com/office/drawing/2014/main" id="{AB8175EE-7199-4204-9D7B-3FC7BE92A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6383337"/>
            <a:ext cx="762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000" dirty="0">
                <a:solidFill>
                  <a:schemeClr val="bg2"/>
                </a:solidFill>
              </a:rPr>
              <a:t>Grace - 5</a:t>
            </a:r>
          </a:p>
        </p:txBody>
      </p:sp>
    </p:spTree>
    <p:extLst>
      <p:ext uri="{BB962C8B-B14F-4D97-AF65-F5344CB8AC3E}">
        <p14:creationId xmlns:p14="http://schemas.microsoft.com/office/powerpoint/2010/main" val="1892514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A2CD0D64-937D-4652-83A9-598D4FA89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solidFill>
                  <a:schemeClr val="bg1"/>
                </a:solidFill>
              </a:rPr>
              <a:t>Where  Would  We  be  Without  GOD ???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F06628C5-5C08-46D1-9BD6-553EC507FE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6383337"/>
            <a:ext cx="762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000" dirty="0">
                <a:solidFill>
                  <a:schemeClr val="bg2"/>
                </a:solidFill>
              </a:rPr>
              <a:t>Grace - 6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1">
            <a:extLst>
              <a:ext uri="{FF2B5EF4-FFF2-40B4-BE49-F238E27FC236}">
                <a16:creationId xmlns:a16="http://schemas.microsoft.com/office/drawing/2014/main" id="{6EE9E98D-9F60-4CDB-82A3-5A3A56859D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771525"/>
            <a:ext cx="68580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600">
                <a:solidFill>
                  <a:srgbClr val="C00000"/>
                </a:solidFill>
                <a:latin typeface="Impact" panose="020B0806030902050204" pitchFamily="34" charset="0"/>
              </a:rPr>
              <a:t>Grace            |            </a:t>
            </a:r>
            <a:r>
              <a:rPr lang="en-US" altLang="en-US" sz="2600">
                <a:latin typeface="Impact" panose="020B0806030902050204" pitchFamily="34" charset="0"/>
              </a:rPr>
              <a:t>Bible</a:t>
            </a:r>
            <a:r>
              <a:rPr lang="en-US" altLang="en-US" sz="2600">
                <a:solidFill>
                  <a:srgbClr val="C00000"/>
                </a:solidFill>
                <a:latin typeface="Impact" panose="020B0806030902050204" pitchFamily="34" charset="0"/>
              </a:rPr>
              <a:t>           |              </a:t>
            </a:r>
            <a:r>
              <a:rPr lang="en-US" altLang="en-US" sz="2600">
                <a:solidFill>
                  <a:srgbClr val="7030A0"/>
                </a:solidFill>
                <a:latin typeface="Impact" panose="020B0806030902050204" pitchFamily="34" charset="0"/>
              </a:rPr>
              <a:t>Church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ADEC5E-2EE0-4DC3-AE88-037F046D7596}"/>
              </a:ext>
            </a:extLst>
          </p:cNvPr>
          <p:cNvSpPr txBox="1"/>
          <p:nvPr/>
        </p:nvSpPr>
        <p:spPr>
          <a:xfrm>
            <a:off x="1371600" y="1152525"/>
            <a:ext cx="1828800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Grace Alone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EAB4F1-F91B-4109-A947-A927603ED865}"/>
              </a:ext>
            </a:extLst>
          </p:cNvPr>
          <p:cNvSpPr txBox="1"/>
          <p:nvPr/>
        </p:nvSpPr>
        <p:spPr>
          <a:xfrm>
            <a:off x="3581400" y="1152525"/>
            <a:ext cx="1828800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Word made Perfect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5004F3-335A-4E49-96D2-325553B41F26}"/>
              </a:ext>
            </a:extLst>
          </p:cNvPr>
          <p:cNvSpPr txBox="1"/>
          <p:nvPr/>
        </p:nvSpPr>
        <p:spPr>
          <a:xfrm>
            <a:off x="6019800" y="1152525"/>
            <a:ext cx="1828800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Ministers of God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9CD861-BE3F-42B3-8F4D-D707890F318A}"/>
              </a:ext>
            </a:extLst>
          </p:cNvPr>
          <p:cNvSpPr txBox="1"/>
          <p:nvPr/>
        </p:nvSpPr>
        <p:spPr>
          <a:xfrm>
            <a:off x="2133600" y="228600"/>
            <a:ext cx="48006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Blessing Sunday</a:t>
            </a:r>
          </a:p>
        </p:txBody>
      </p:sp>
      <p:sp>
        <p:nvSpPr>
          <p:cNvPr id="2055" name="TextBox 6">
            <a:extLst>
              <a:ext uri="{FF2B5EF4-FFF2-40B4-BE49-F238E27FC236}">
                <a16:creationId xmlns:a16="http://schemas.microsoft.com/office/drawing/2014/main" id="{8D86F025-F18B-44AC-8A63-082D4EE16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5651500"/>
            <a:ext cx="762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000" dirty="0">
                <a:solidFill>
                  <a:schemeClr val="bg2"/>
                </a:solidFill>
              </a:rPr>
              <a:t>Grace - 7</a:t>
            </a:r>
          </a:p>
        </p:txBody>
      </p:sp>
    </p:spTree>
    <p:extLst>
      <p:ext uri="{BB962C8B-B14F-4D97-AF65-F5344CB8AC3E}">
        <p14:creationId xmlns:p14="http://schemas.microsoft.com/office/powerpoint/2010/main" val="27259002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1788</TotalTime>
  <Words>196</Words>
  <Application>Microsoft Office PowerPoint</Application>
  <PresentationFormat>On-screen Show (4:3)</PresentationFormat>
  <Paragraphs>65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Impact</vt:lpstr>
      <vt:lpstr>Office Theme</vt:lpstr>
      <vt:lpstr>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Where  Would  We  be  Without  GOD ???</vt:lpstr>
      <vt:lpstr>PowerPoint Presentation</vt:lpstr>
    </vt:vector>
  </TitlesOfParts>
  <Company>Visual Impact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Linda</dc:creator>
  <cp:lastModifiedBy>Mark Ferretti</cp:lastModifiedBy>
  <cp:revision>111</cp:revision>
  <cp:lastPrinted>2019-09-25T04:15:26Z</cp:lastPrinted>
  <dcterms:created xsi:type="dcterms:W3CDTF">2012-06-01T19:54:02Z</dcterms:created>
  <dcterms:modified xsi:type="dcterms:W3CDTF">2019-09-28T16:43:21Z</dcterms:modified>
</cp:coreProperties>
</file>