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5" r:id="rId2"/>
    <p:sldId id="256" r:id="rId3"/>
    <p:sldId id="259" r:id="rId4"/>
    <p:sldId id="257" r:id="rId5"/>
    <p:sldId id="260" r:id="rId6"/>
    <p:sldId id="258" r:id="rId7"/>
    <p:sldId id="261"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68" d="100"/>
          <a:sy n="68" d="100"/>
        </p:scale>
        <p:origin x="9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A19DA-8FF7-42E4-9ACA-554D32AE2355}" type="datetimeFigureOut">
              <a:rPr lang="en-US" smtClean="0"/>
              <a:t>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6DFCF0-D9BA-4F5C-AF48-A6D95543DE3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Two weeks ago I started out our series on New Years Resolutions and talked about “Making a Spiritual Growth  New Years Resolution”. Pastor</a:t>
            </a:r>
            <a:r>
              <a:rPr lang="en-US" baseline="0" dirty="0"/>
              <a:t> Mark did his sermon last week on “Making a Personal Growth New Years Resolution”. </a:t>
            </a:r>
            <a:r>
              <a:rPr lang="en-US" dirty="0"/>
              <a:t> I want to do</a:t>
            </a:r>
            <a:r>
              <a:rPr lang="en-US" baseline="0" dirty="0"/>
              <a:t> a short recap </a:t>
            </a:r>
            <a:r>
              <a:rPr lang="en-US" dirty="0"/>
              <a:t>this week and finish up with “How</a:t>
            </a:r>
            <a:r>
              <a:rPr lang="en-US" baseline="0" dirty="0"/>
              <a:t> do we do this!”</a:t>
            </a:r>
          </a:p>
          <a:p>
            <a:endParaRPr lang="en-US" baseline="0" dirty="0"/>
          </a:p>
          <a:p>
            <a:r>
              <a:rPr lang="en-US" dirty="0"/>
              <a:t> It is easy to go through our lives on auto-pilot, never thinking about any spiritual goals or changes let alone,</a:t>
            </a:r>
            <a:r>
              <a:rPr lang="en-US" baseline="0" dirty="0"/>
              <a:t>   </a:t>
            </a:r>
            <a:r>
              <a:rPr lang="en-US" dirty="0"/>
              <a:t> “Am I living up to my potential for my life in Christ”.</a:t>
            </a:r>
          </a:p>
          <a:p>
            <a:endParaRPr lang="en-US" dirty="0"/>
          </a:p>
        </p:txBody>
      </p:sp>
      <p:sp>
        <p:nvSpPr>
          <p:cNvPr id="4" name="Slide Number Placeholder 3"/>
          <p:cNvSpPr>
            <a:spLocks noGrp="1"/>
          </p:cNvSpPr>
          <p:nvPr>
            <p:ph type="sldNum" sz="quarter" idx="10"/>
          </p:nvPr>
        </p:nvSpPr>
        <p:spPr/>
        <p:txBody>
          <a:bodyPr/>
          <a:lstStyle/>
          <a:p>
            <a:fld id="{5A6DFCF0-D9BA-4F5C-AF48-A6D95543DE3D}"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Probably</a:t>
            </a:r>
            <a:r>
              <a:rPr lang="en-US" baseline="0" dirty="0"/>
              <a:t> many people, especially women, have made a “lose weight” New Year’s resolution that was very hard to keep.  I am sure we could all write down a few resolutions that we have succeeded on but more likely a huge list of things we have tried to do over the years and failed.</a:t>
            </a:r>
          </a:p>
          <a:p>
            <a:endParaRPr lang="en-US" baseline="0" dirty="0"/>
          </a:p>
          <a:p>
            <a:r>
              <a:rPr lang="en-US" baseline="0" dirty="0"/>
              <a:t>But what about our spiritual growth.  Do we take the time to think of ways we can be closer to God????</a:t>
            </a:r>
            <a:endParaRPr lang="en-US" dirty="0"/>
          </a:p>
        </p:txBody>
      </p:sp>
      <p:sp>
        <p:nvSpPr>
          <p:cNvPr id="4" name="Slide Number Placeholder 3"/>
          <p:cNvSpPr>
            <a:spLocks noGrp="1"/>
          </p:cNvSpPr>
          <p:nvPr>
            <p:ph type="sldNum" sz="quarter" idx="10"/>
          </p:nvPr>
        </p:nvSpPr>
        <p:spPr/>
        <p:txBody>
          <a:bodyPr/>
          <a:lstStyle/>
          <a:p>
            <a:fld id="{5A6DFCF0-D9BA-4F5C-AF48-A6D95543DE3D}"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t>All</a:t>
            </a:r>
            <a:r>
              <a:rPr lang="en-US" sz="1800" baseline="0" dirty="0"/>
              <a:t> week long o</a:t>
            </a:r>
            <a:r>
              <a:rPr lang="en-US" sz="1800" dirty="0"/>
              <a:t>ur minds are filled with our responsibilities and</a:t>
            </a:r>
            <a:r>
              <a:rPr lang="en-US" sz="1800" baseline="0" dirty="0"/>
              <a:t> many important time consuming problems</a:t>
            </a:r>
            <a:r>
              <a:rPr lang="en-US" sz="1800" dirty="0"/>
              <a:t> like:</a:t>
            </a:r>
            <a:r>
              <a:rPr lang="en-US" sz="1800" baseline="0" dirty="0"/>
              <a:t> </a:t>
            </a:r>
            <a:r>
              <a:rPr lang="en-US" sz="1800" dirty="0"/>
              <a:t> work, relationships, children, finances, chores etc.  With</a:t>
            </a:r>
            <a:r>
              <a:rPr lang="en-US" sz="1800" baseline="0" dirty="0"/>
              <a:t> all these things crowding our minds, day in and day out, it is easy to be overwhelmed and not feel like we have time to even think about, let alone make any goals or plans regarding our spiritual lives.</a:t>
            </a:r>
            <a:endParaRPr lang="en-US" sz="1800" dirty="0"/>
          </a:p>
        </p:txBody>
      </p:sp>
      <p:sp>
        <p:nvSpPr>
          <p:cNvPr id="4" name="Slide Number Placeholder 3"/>
          <p:cNvSpPr>
            <a:spLocks noGrp="1"/>
          </p:cNvSpPr>
          <p:nvPr>
            <p:ph type="sldNum" sz="quarter" idx="10"/>
          </p:nvPr>
        </p:nvSpPr>
        <p:spPr/>
        <p:txBody>
          <a:bodyPr/>
          <a:lstStyle/>
          <a:p>
            <a:fld id="{5A6DFCF0-D9BA-4F5C-AF48-A6D95543DE3D}"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 talked about where to find it in the bible about how we should be living as believers.  This is one place where you can see</a:t>
            </a:r>
            <a:r>
              <a:rPr lang="en-US" baseline="0" dirty="0"/>
              <a:t> how you measure up spiritually and find an area to make a spiritual goal for 2019.</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5A6DFCF0-D9BA-4F5C-AF48-A6D95543DE3D}"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Pastor Mark filled us in on how we should clear out any things that are holding on to us in our personal lives.</a:t>
            </a:r>
          </a:p>
          <a:p>
            <a:endParaRPr lang="en-US" dirty="0"/>
          </a:p>
          <a:p>
            <a:r>
              <a:rPr lang="en-US" dirty="0"/>
              <a:t>Forget our failures- not one of us is perfect.  We all have past failures we wish we could go</a:t>
            </a:r>
            <a:r>
              <a:rPr lang="en-US" baseline="0" dirty="0"/>
              <a:t> back and change.  But we can’t but do not let them hold you back from your potential  to serve God.</a:t>
            </a:r>
          </a:p>
          <a:p>
            <a:r>
              <a:rPr lang="en-US" baseline="0" dirty="0"/>
              <a:t>Forget those grudges- we all have had a time when we were wronged or hurt badly.  Some definitely worse than others but we need to let go of the power to hold us back that we are giving to these things.</a:t>
            </a:r>
          </a:p>
          <a:p>
            <a:r>
              <a:rPr lang="en-US" baseline="0" dirty="0"/>
              <a:t>Don’t forget to restore relationships-God says we are to live at peace with each other  “as much as depends on us”. This means do all we can to make peace.</a:t>
            </a:r>
          </a:p>
          <a:p>
            <a:r>
              <a:rPr lang="en-US" baseline="0" dirty="0"/>
              <a:t>Change what needs to be changed-  have we just given in to a sinful behavior? We need to stop and do something about it</a:t>
            </a:r>
            <a:r>
              <a:rPr lang="en-US" dirty="0"/>
              <a:t> . </a:t>
            </a:r>
          </a:p>
          <a:p>
            <a:endParaRPr lang="en-US" dirty="0"/>
          </a:p>
        </p:txBody>
      </p:sp>
      <p:sp>
        <p:nvSpPr>
          <p:cNvPr id="4" name="Slide Number Placeholder 3"/>
          <p:cNvSpPr>
            <a:spLocks noGrp="1"/>
          </p:cNvSpPr>
          <p:nvPr>
            <p:ph type="sldNum" sz="quarter" idx="10"/>
          </p:nvPr>
        </p:nvSpPr>
        <p:spPr/>
        <p:txBody>
          <a:bodyPr/>
          <a:lstStyle/>
          <a:p>
            <a:fld id="{5A6DFCF0-D9BA-4F5C-AF48-A6D95543DE3D}"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How is our Christian walk.  Is it looking a lot like our</a:t>
            </a:r>
            <a:r>
              <a:rPr lang="en-US" baseline="0" dirty="0"/>
              <a:t> old former life.  Do we still struggle with those things in our lives that we know lead us down a wrong path away from God.</a:t>
            </a:r>
          </a:p>
          <a:p>
            <a:r>
              <a:rPr lang="en-US" baseline="0" dirty="0"/>
              <a:t>Do we have things we are still holding on to that hinder our spiritual growth and keep us thinking about parts of our past that are painful or damaged?  Maybe it is time to once and for all</a:t>
            </a:r>
          </a:p>
          <a:p>
            <a:r>
              <a:rPr lang="en-US" baseline="0" dirty="0"/>
              <a:t>Let go of “self” and that “old </a:t>
            </a:r>
            <a:r>
              <a:rPr lang="en-US" baseline="0" dirty="0" err="1"/>
              <a:t>stinkin</a:t>
            </a:r>
            <a:r>
              <a:rPr lang="en-US" baseline="0" dirty="0"/>
              <a:t>’ </a:t>
            </a:r>
            <a:r>
              <a:rPr lang="en-US" baseline="0" dirty="0" err="1"/>
              <a:t>thinkin</a:t>
            </a:r>
            <a:r>
              <a:rPr lang="en-US" baseline="0" dirty="0"/>
              <a:t>’ as my mother used to tell me and put our faith in God to help us.</a:t>
            </a:r>
            <a:endParaRPr lang="en-US" dirty="0"/>
          </a:p>
        </p:txBody>
      </p:sp>
      <p:sp>
        <p:nvSpPr>
          <p:cNvPr id="4" name="Slide Number Placeholder 3"/>
          <p:cNvSpPr>
            <a:spLocks noGrp="1"/>
          </p:cNvSpPr>
          <p:nvPr>
            <p:ph type="sldNum" sz="quarter" idx="10"/>
          </p:nvPr>
        </p:nvSpPr>
        <p:spPr/>
        <p:txBody>
          <a:bodyPr/>
          <a:lstStyle/>
          <a:p>
            <a:fld id="{5A6DFCF0-D9BA-4F5C-AF48-A6D95543DE3D}"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How do we put to death the things of the flesh that hold us back from a close walk with God?</a:t>
            </a:r>
          </a:p>
          <a:p>
            <a:r>
              <a:rPr lang="en-US" dirty="0"/>
              <a:t>The Holy Spirit helps us!!!      (read)</a:t>
            </a:r>
          </a:p>
          <a:p>
            <a:endParaRPr lang="en-US" dirty="0"/>
          </a:p>
        </p:txBody>
      </p:sp>
      <p:sp>
        <p:nvSpPr>
          <p:cNvPr id="4" name="Slide Number Placeholder 3"/>
          <p:cNvSpPr>
            <a:spLocks noGrp="1"/>
          </p:cNvSpPr>
          <p:nvPr>
            <p:ph type="sldNum" sz="quarter" idx="10"/>
          </p:nvPr>
        </p:nvSpPr>
        <p:spPr/>
        <p:txBody>
          <a:bodyPr/>
          <a:lstStyle/>
          <a:p>
            <a:fld id="{5A6DFCF0-D9BA-4F5C-AF48-A6D95543DE3D}"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a:t>
            </a:r>
            <a:r>
              <a:rPr lang="en-US" baseline="0" dirty="0"/>
              <a:t> what is your challenge that you want to tackle this year???  The fight won’t be easy---but if we do make changes &amp; strengthen our spiritual walk we can do great things in God’s service in 2019!!!</a:t>
            </a:r>
            <a:endParaRPr lang="en-US" dirty="0"/>
          </a:p>
        </p:txBody>
      </p:sp>
      <p:sp>
        <p:nvSpPr>
          <p:cNvPr id="4" name="Slide Number Placeholder 3"/>
          <p:cNvSpPr>
            <a:spLocks noGrp="1"/>
          </p:cNvSpPr>
          <p:nvPr>
            <p:ph type="sldNum" sz="quarter" idx="10"/>
          </p:nvPr>
        </p:nvSpPr>
        <p:spPr/>
        <p:txBody>
          <a:bodyPr/>
          <a:lstStyle/>
          <a:p>
            <a:fld id="{5A6DFCF0-D9BA-4F5C-AF48-A6D95543DE3D}"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2DFCC19C-F6F5-4E04-B188-6522488D2725}" type="datetimeFigureOut">
              <a:rPr lang="en-US" smtClean="0"/>
              <a:t>1/12/2019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85828A4-132F-4C89-83C7-38FE60B48E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FCC19C-F6F5-4E04-B188-6522488D2725}"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828A4-132F-4C89-83C7-38FE60B48E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FCC19C-F6F5-4E04-B188-6522488D2725}"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828A4-132F-4C89-83C7-38FE60B48E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2DFCC19C-F6F5-4E04-B188-6522488D2725}" type="datetimeFigureOut">
              <a:rPr lang="en-US" smtClean="0"/>
              <a:t>1/12/2019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85828A4-132F-4C89-83C7-38FE60B48E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2DFCC19C-F6F5-4E04-B188-6522488D2725}" type="datetimeFigureOut">
              <a:rPr lang="en-US" smtClean="0"/>
              <a:t>1/12/2019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85828A4-132F-4C89-83C7-38FE60B48EE7}"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2DFCC19C-F6F5-4E04-B188-6522488D2725}" type="datetimeFigureOut">
              <a:rPr lang="en-US" smtClean="0"/>
              <a:t>1/12/2019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85828A4-132F-4C89-83C7-38FE60B48E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2DFCC19C-F6F5-4E04-B188-6522488D2725}"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85828A4-132F-4C89-83C7-38FE60B48EE7}"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2DFCC19C-F6F5-4E04-B188-6522488D2725}" type="datetimeFigureOut">
              <a:rPr lang="en-US" smtClean="0"/>
              <a:t>1/12/2019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828A4-132F-4C89-83C7-38FE60B48E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FCC19C-F6F5-4E04-B188-6522488D2725}" type="datetimeFigureOut">
              <a:rPr lang="en-US" smtClean="0"/>
              <a:t>1/12/2019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828A4-132F-4C89-83C7-38FE60B48E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2DFCC19C-F6F5-4E04-B188-6522488D2725}" type="datetimeFigureOut">
              <a:rPr lang="en-US" smtClean="0"/>
              <a:t>1/12/2019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828A4-132F-4C89-83C7-38FE60B48E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2DFCC19C-F6F5-4E04-B188-6522488D2725}"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85828A4-132F-4C89-83C7-38FE60B48EE7}"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DFCC19C-F6F5-4E04-B188-6522488D2725}" type="datetimeFigureOut">
              <a:rPr lang="en-US" smtClean="0"/>
              <a:t>1/12/2019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85828A4-132F-4C89-83C7-38FE60B48EE7}"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FA4D567-C4B6-4272-84B3-590FF7C8AD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118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B79895D-0937-456B-A4F6-D93CCF1667B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12530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ewDayNewStart-Image1.jpg"/>
          <p:cNvPicPr>
            <a:picLocks noChangeAspect="1"/>
          </p:cNvPicPr>
          <p:nvPr/>
        </p:nvPicPr>
        <p:blipFill>
          <a:blip r:embed="rId3" cstate="print"/>
          <a:stretch>
            <a:fillRect/>
          </a:stretch>
        </p:blipFill>
        <p:spPr>
          <a:xfrm>
            <a:off x="0" y="0"/>
            <a:ext cx="91440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ales.jpg"/>
          <p:cNvPicPr>
            <a:picLocks noChangeAspect="1"/>
          </p:cNvPicPr>
          <p:nvPr/>
        </p:nvPicPr>
        <p:blipFill>
          <a:blip r:embed="rId3" cstate="print"/>
          <a:stretch>
            <a:fillRect/>
          </a:stretch>
        </p:blipFill>
        <p:spPr>
          <a:xfrm>
            <a:off x="2971800" y="2057400"/>
            <a:ext cx="3121152" cy="2895600"/>
          </a:xfrm>
          <a:prstGeom prst="rect">
            <a:avLst/>
          </a:prstGeom>
        </p:spPr>
      </p:pic>
      <p:sp>
        <p:nvSpPr>
          <p:cNvPr id="5" name="Title 4"/>
          <p:cNvSpPr>
            <a:spLocks noGrp="1"/>
          </p:cNvSpPr>
          <p:nvPr>
            <p:ph type="title"/>
          </p:nvPr>
        </p:nvSpPr>
        <p:spPr>
          <a:xfrm>
            <a:off x="301752" y="457200"/>
            <a:ext cx="8686800" cy="1371600"/>
          </a:xfrm>
        </p:spPr>
        <p:txBody>
          <a:bodyPr/>
          <a:lstStyle/>
          <a:p>
            <a:r>
              <a:rPr lang="en-US" dirty="0"/>
              <a:t>                  I will lose weight!!!</a:t>
            </a:r>
            <a:br>
              <a:rPr lang="en-US" dirty="0"/>
            </a:br>
            <a:r>
              <a:rPr lang="en-US" dirty="0"/>
              <a:t>		Maybe or maybe not!!!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X2WBRRX7mindfull.jpg"/>
          <p:cNvPicPr>
            <a:picLocks noChangeAspect="1"/>
          </p:cNvPicPr>
          <p:nvPr/>
        </p:nvPicPr>
        <p:blipFill>
          <a:blip r:embed="rId3" cstate="print"/>
          <a:stretch>
            <a:fillRect/>
          </a:stretch>
        </p:blipFill>
        <p:spPr>
          <a:xfrm>
            <a:off x="0" y="0"/>
            <a:ext cx="9144000" cy="6857999"/>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800" dirty="0"/>
              <a:t>What about: “Am I Growing in my walk with God?”</a:t>
            </a:r>
          </a:p>
        </p:txBody>
      </p:sp>
      <p:sp>
        <p:nvSpPr>
          <p:cNvPr id="5" name="Content Placeholder 4"/>
          <p:cNvSpPr>
            <a:spLocks noGrp="1"/>
          </p:cNvSpPr>
          <p:nvPr>
            <p:ph idx="1"/>
          </p:nvPr>
        </p:nvSpPr>
        <p:spPr/>
        <p:txBody>
          <a:bodyPr>
            <a:normAutofit/>
          </a:bodyPr>
          <a:lstStyle/>
          <a:p>
            <a:r>
              <a:rPr lang="en-US" sz="2800" dirty="0"/>
              <a:t>Ephesians chapters 4-6 My life as a believer in:</a:t>
            </a:r>
          </a:p>
          <a:p>
            <a:endParaRPr lang="en-US" sz="2000" dirty="0"/>
          </a:p>
          <a:p>
            <a:r>
              <a:rPr lang="en-US" sz="2400" dirty="0"/>
              <a:t>-my relationship to other believers</a:t>
            </a:r>
          </a:p>
          <a:p>
            <a:r>
              <a:rPr lang="en-US" sz="2400" dirty="0"/>
              <a:t>-my relationship to my former life (before I was saved)</a:t>
            </a:r>
          </a:p>
          <a:p>
            <a:r>
              <a:rPr lang="en-US" sz="2400" dirty="0"/>
              <a:t>-my relationship to Evil</a:t>
            </a:r>
          </a:p>
          <a:p>
            <a:r>
              <a:rPr lang="en-US" sz="2400" dirty="0"/>
              <a:t>-my relationship to the Holy Spirit</a:t>
            </a:r>
          </a:p>
          <a:p>
            <a:r>
              <a:rPr lang="en-US" sz="2400" dirty="0"/>
              <a:t>-my relationship to my home life</a:t>
            </a:r>
          </a:p>
          <a:p>
            <a:r>
              <a:rPr lang="en-US" sz="2400" dirty="0"/>
              <a:t>-my relationship to my work or job</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172200"/>
          </a:xfrm>
        </p:spPr>
        <p:txBody>
          <a:bodyPr/>
          <a:lstStyle/>
          <a:p>
            <a:r>
              <a:rPr lang="en-US" dirty="0"/>
              <a:t>Commit yourself to forget your failures</a:t>
            </a:r>
          </a:p>
          <a:p>
            <a:r>
              <a:rPr lang="en-US" sz="2400" dirty="0"/>
              <a:t>Don’t live our lives imprisoned by the past. (Phil. 3:13-14)</a:t>
            </a:r>
          </a:p>
          <a:p>
            <a:endParaRPr lang="en-US" sz="2400" dirty="0"/>
          </a:p>
          <a:p>
            <a:pPr>
              <a:buNone/>
            </a:pPr>
            <a:r>
              <a:rPr lang="en-US" sz="2400" dirty="0"/>
              <a:t>     </a:t>
            </a:r>
            <a:r>
              <a:rPr lang="en-US" dirty="0"/>
              <a:t>Commit yourself to give up grudges</a:t>
            </a:r>
          </a:p>
          <a:p>
            <a:r>
              <a:rPr lang="en-US" sz="2400" dirty="0"/>
              <a:t>Forgive each other   (Col. 3:13)</a:t>
            </a:r>
          </a:p>
          <a:p>
            <a:endParaRPr lang="en-US" sz="2400" dirty="0"/>
          </a:p>
          <a:p>
            <a:r>
              <a:rPr lang="en-US" dirty="0"/>
              <a:t>Commit yourself to restore relationships</a:t>
            </a:r>
          </a:p>
          <a:p>
            <a:r>
              <a:rPr lang="en-US" sz="2400" dirty="0"/>
              <a:t>Live at peace with each other   (Romans 12:18)</a:t>
            </a:r>
          </a:p>
          <a:p>
            <a:endParaRPr lang="en-US" dirty="0"/>
          </a:p>
          <a:p>
            <a:r>
              <a:rPr lang="en-US" dirty="0"/>
              <a:t>Commit yourself to change what needs to</a:t>
            </a:r>
          </a:p>
          <a:p>
            <a:r>
              <a:rPr lang="en-US" dirty="0"/>
              <a:t>be changed.</a:t>
            </a:r>
          </a:p>
          <a:p>
            <a:r>
              <a:rPr lang="en-US" sz="2400" dirty="0"/>
              <a:t>Don’t let sinful behaviors reign in your life. (Romans 6:12)</a:t>
            </a:r>
          </a:p>
          <a:p>
            <a:pPr lvl="1"/>
            <a:endParaRPr lang="en-US" sz="24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hCH1QEFTMfiery darts.jpg"/>
          <p:cNvPicPr>
            <a:picLocks noGrp="1" noChangeAspect="1"/>
          </p:cNvPicPr>
          <p:nvPr>
            <p:ph idx="1"/>
          </p:nvPr>
        </p:nvPicPr>
        <p:blipFill>
          <a:blip r:embed="rId3" cstate="print"/>
          <a:stretch>
            <a:fillRect/>
          </a:stretch>
        </p:blipFill>
        <p:spPr>
          <a:xfrm>
            <a:off x="1752600" y="1219200"/>
            <a:ext cx="5410200" cy="4953000"/>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rmAutofit/>
          </a:bodyPr>
          <a:lstStyle/>
          <a:p>
            <a:r>
              <a:rPr lang="en-US" dirty="0"/>
              <a:t>            So how do we do this???</a:t>
            </a:r>
          </a:p>
        </p:txBody>
      </p:sp>
      <p:sp>
        <p:nvSpPr>
          <p:cNvPr id="4" name="Content Placeholder 3"/>
          <p:cNvSpPr>
            <a:spLocks noGrp="1"/>
          </p:cNvSpPr>
          <p:nvPr>
            <p:ph idx="1"/>
          </p:nvPr>
        </p:nvSpPr>
        <p:spPr>
          <a:xfrm>
            <a:off x="304800" y="1371600"/>
            <a:ext cx="8686800" cy="5334000"/>
          </a:xfrm>
        </p:spPr>
        <p:txBody>
          <a:bodyPr/>
          <a:lstStyle/>
          <a:p>
            <a:r>
              <a:rPr lang="en-US" dirty="0"/>
              <a:t>We have the Holy Spirit!! </a:t>
            </a:r>
          </a:p>
          <a:p>
            <a:r>
              <a:rPr lang="en-US" sz="2800" dirty="0"/>
              <a:t>Romans 8:14,16 &amp; 26</a:t>
            </a:r>
          </a:p>
          <a:p>
            <a:r>
              <a:rPr lang="en-US" sz="2400" dirty="0"/>
              <a:t>-For as many as are </a:t>
            </a:r>
            <a:r>
              <a:rPr lang="en-US" sz="2400" b="1" i="1" u="sng" dirty="0"/>
              <a:t>led</a:t>
            </a:r>
            <a:r>
              <a:rPr lang="en-US" sz="2400" dirty="0"/>
              <a:t> by the Spirit of God, these are the sons of God.</a:t>
            </a:r>
          </a:p>
          <a:p>
            <a:r>
              <a:rPr lang="en-US" sz="2400" dirty="0"/>
              <a:t>-The Spirit Himself </a:t>
            </a:r>
            <a:r>
              <a:rPr lang="en-US" sz="2400" b="1" i="1" u="sng" dirty="0"/>
              <a:t>bears witness </a:t>
            </a:r>
            <a:r>
              <a:rPr lang="en-US" sz="2400" dirty="0"/>
              <a:t>with our spirit that we are children of God</a:t>
            </a:r>
          </a:p>
          <a:p>
            <a:r>
              <a:rPr lang="en-US" sz="2400" dirty="0"/>
              <a:t>-Likewise the Spirit also </a:t>
            </a:r>
            <a:r>
              <a:rPr lang="en-US" sz="2400" b="1" i="1" u="sng" dirty="0"/>
              <a:t>helps in our weaknesses. </a:t>
            </a:r>
            <a:r>
              <a:rPr lang="en-US" sz="2400" dirty="0"/>
              <a:t>For we do not know what we should pray for as we ought, but the Spirit Himself </a:t>
            </a:r>
            <a:r>
              <a:rPr lang="en-US" sz="2400" b="1" i="1" u="sng" dirty="0"/>
              <a:t>makes intercession </a:t>
            </a:r>
            <a:r>
              <a:rPr lang="en-US" sz="2400" dirty="0"/>
              <a:t>for us…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371600"/>
          </a:xfrm>
        </p:spPr>
        <p:txBody>
          <a:bodyPr>
            <a:normAutofit fontScale="90000"/>
          </a:bodyPr>
          <a:lstStyle/>
          <a:p>
            <a:r>
              <a:rPr lang="en-US" dirty="0"/>
              <a:t>           Use the full armor of god</a:t>
            </a:r>
            <a:br>
              <a:rPr lang="en-US" dirty="0"/>
            </a:br>
            <a:r>
              <a:rPr lang="en-US" dirty="0"/>
              <a:t>That you may be able to withstand in the evil day, and having done all, </a:t>
            </a:r>
            <a:r>
              <a:rPr lang="en-US" b="1" i="1" u="sng" dirty="0"/>
              <a:t>to stand</a:t>
            </a:r>
            <a:r>
              <a:rPr lang="en-US" i="1" u="sng" dirty="0"/>
              <a:t>!!!</a:t>
            </a:r>
            <a:endParaRPr lang="en-US" dirty="0"/>
          </a:p>
        </p:txBody>
      </p:sp>
      <p:pic>
        <p:nvPicPr>
          <p:cNvPr id="4" name="Content Placeholder 3" descr="th676S6HUZfiery darts at a man.jpg"/>
          <p:cNvPicPr>
            <a:picLocks noGrp="1" noChangeAspect="1"/>
          </p:cNvPicPr>
          <p:nvPr>
            <p:ph idx="1"/>
          </p:nvPr>
        </p:nvPicPr>
        <p:blipFill>
          <a:blip r:embed="rId3" cstate="print"/>
          <a:stretch>
            <a:fillRect/>
          </a:stretch>
        </p:blipFill>
        <p:spPr>
          <a:xfrm>
            <a:off x="0" y="2514600"/>
            <a:ext cx="9143999" cy="4343400"/>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160</TotalTime>
  <Words>896</Words>
  <Application>Microsoft Office PowerPoint</Application>
  <PresentationFormat>On-screen Show (4:3)</PresentationFormat>
  <Paragraphs>57</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Franklin Gothic Book</vt:lpstr>
      <vt:lpstr>Franklin Gothic Medium</vt:lpstr>
      <vt:lpstr>Wingdings 2</vt:lpstr>
      <vt:lpstr>Trek</vt:lpstr>
      <vt:lpstr>PowerPoint Presentation</vt:lpstr>
      <vt:lpstr>PowerPoint Presentation</vt:lpstr>
      <vt:lpstr>                  I will lose weight!!!   Maybe or maybe not!!!</vt:lpstr>
      <vt:lpstr>PowerPoint Presentation</vt:lpstr>
      <vt:lpstr>What about: “Am I Growing in my walk with God?”</vt:lpstr>
      <vt:lpstr>PowerPoint Presentation</vt:lpstr>
      <vt:lpstr>PowerPoint Presentation</vt:lpstr>
      <vt:lpstr>            So how do we do this???</vt:lpstr>
      <vt:lpstr>           Use the full armor of god That you may be able to withstand in the evil day, and having done all, to stand!!!</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Fonda</dc:creator>
  <cp:lastModifiedBy>Shawn LaVergne</cp:lastModifiedBy>
  <cp:revision>18</cp:revision>
  <dcterms:created xsi:type="dcterms:W3CDTF">2019-01-13T00:02:25Z</dcterms:created>
  <dcterms:modified xsi:type="dcterms:W3CDTF">2019-01-13T05:54:18Z</dcterms:modified>
</cp:coreProperties>
</file>