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888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21DA2-D636-4F07-B7BF-F8BF6E8F63E7}" type="datetimeFigureOut">
              <a:rPr lang="en-US" smtClean="0"/>
              <a:t>8/20/2016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25A5D-24A5-4C95-987C-CBBFD46CA2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21DA2-D636-4F07-B7BF-F8BF6E8F63E7}" type="datetimeFigureOut">
              <a:rPr lang="en-US" smtClean="0"/>
              <a:t>8/20/2016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25A5D-24A5-4C95-987C-CBBFD46CA2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21DA2-D636-4F07-B7BF-F8BF6E8F63E7}" type="datetimeFigureOut">
              <a:rPr lang="en-US" smtClean="0"/>
              <a:t>8/20/2016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25A5D-24A5-4C95-987C-CBBFD46CA2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21DA2-D636-4F07-B7BF-F8BF6E8F63E7}" type="datetimeFigureOut">
              <a:rPr lang="en-US" smtClean="0"/>
              <a:t>8/20/2016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25A5D-24A5-4C95-987C-CBBFD46CA2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21DA2-D636-4F07-B7BF-F8BF6E8F63E7}" type="datetimeFigureOut">
              <a:rPr lang="en-US" smtClean="0"/>
              <a:t>8/20/2016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25A5D-24A5-4C95-987C-CBBFD46CA2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21DA2-D636-4F07-B7BF-F8BF6E8F63E7}" type="datetimeFigureOut">
              <a:rPr lang="en-US" smtClean="0"/>
              <a:t>8/20/2016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25A5D-24A5-4C95-987C-CBBFD46CA2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21DA2-D636-4F07-B7BF-F8BF6E8F63E7}" type="datetimeFigureOut">
              <a:rPr lang="en-US" smtClean="0"/>
              <a:t>8/20/2016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25A5D-24A5-4C95-987C-CBBFD46CA2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21DA2-D636-4F07-B7BF-F8BF6E8F63E7}" type="datetimeFigureOut">
              <a:rPr lang="en-US" smtClean="0"/>
              <a:t>8/20/2016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25A5D-24A5-4C95-987C-CBBFD46CA2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21DA2-D636-4F07-B7BF-F8BF6E8F63E7}" type="datetimeFigureOut">
              <a:rPr lang="en-US" smtClean="0"/>
              <a:t>8/20/2016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25A5D-24A5-4C95-987C-CBBFD46CA2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21DA2-D636-4F07-B7BF-F8BF6E8F63E7}" type="datetimeFigureOut">
              <a:rPr lang="en-US" smtClean="0"/>
              <a:t>8/20/2016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25A5D-24A5-4C95-987C-CBBFD46CA2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21DA2-D636-4F07-B7BF-F8BF6E8F63E7}" type="datetimeFigureOut">
              <a:rPr lang="en-US" smtClean="0"/>
              <a:t>8/20/2016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25A5D-24A5-4C95-987C-CBBFD46CA2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21DA2-D636-4F07-B7BF-F8BF6E8F63E7}" type="datetimeFigureOut">
              <a:rPr lang="en-US" smtClean="0"/>
              <a:t>8/20/2016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25A5D-24A5-4C95-987C-CBBFD46CA26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506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d.fastcompany.net/multisite_files/fastcompany/imagecache/inline-large/inline/2013/08/3016661-inline-anxiety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119187"/>
            <a:ext cx="5943600" cy="461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0.gstatic.com/images?q=tbn:ANd9GcRdvlJI5xVGbIp4qu2UgB6_2GQRVCxdSjsX9EFbB0bhUj_KqHQCo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4560" y="457200"/>
            <a:ext cx="4800600" cy="3724275"/>
          </a:xfrm>
          <a:prstGeom prst="rect">
            <a:avLst/>
          </a:prstGeom>
          <a:ln w="127000" cap="sq">
            <a:solidFill>
              <a:srgbClr val="C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028" name="Picture 4" descr="https://img.buzzfeed.com/buzzfeed-static/static/2016-04/20/13/enhanced/webdr10/enhanced-19737-1461174340-1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4560" y="4572000"/>
            <a:ext cx="4800600" cy="13239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c2.staticflickr.com/4/3908/14587866208_a4edccdcca_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09600" y="-1371600"/>
            <a:ext cx="9753600" cy="82296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Image result for eeyore's missing tai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524000"/>
            <a:ext cx="5486400" cy="3810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457200" y="1011466"/>
            <a:ext cx="8229600" cy="2569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But as I’ve aged in the faith I’ve come to realize three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important reasons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why our apprehensions remain after we’ve we sought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Lord’s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interventions.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b="1" dirty="0">
              <a:solidFill>
                <a:srgbClr val="000000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b="1" dirty="0">
              <a:solidFill>
                <a:srgbClr val="000000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We lose our patience!  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3657600"/>
            <a:ext cx="8229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Arial Black" pitchFamily="34" charset="0"/>
              </a:rPr>
              <a:t>We believe it </a:t>
            </a:r>
            <a:r>
              <a:rPr lang="en-US" sz="3200" b="1" dirty="0" smtClean="0">
                <a:latin typeface="Arial Black" pitchFamily="34" charset="0"/>
              </a:rPr>
              <a:t>should</a:t>
            </a:r>
            <a:br>
              <a:rPr lang="en-US" sz="3200" b="1" dirty="0" smtClean="0">
                <a:latin typeface="Arial Black" pitchFamily="34" charset="0"/>
              </a:rPr>
            </a:br>
            <a:r>
              <a:rPr lang="en-US" sz="3200" b="1" dirty="0" smtClean="0">
                <a:latin typeface="Arial Black" pitchFamily="34" charset="0"/>
              </a:rPr>
              <a:t>work </a:t>
            </a:r>
            <a:r>
              <a:rPr lang="en-US" sz="3200" b="1" dirty="0">
                <a:latin typeface="Arial Black" pitchFamily="34" charset="0"/>
              </a:rPr>
              <a:t>out our way! </a:t>
            </a:r>
            <a:endParaRPr lang="en-US" sz="3200" dirty="0">
              <a:latin typeface="Arial Black" pitchFamily="34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836843" y="4719192"/>
            <a:ext cx="7470314" cy="107721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We don’t have confidence in His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empowering Spirit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abiding!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cdn.quotesgram.com/small/8/4/393160364-fear-of-losing-control-quote2-e13643982527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524001"/>
            <a:ext cx="5029200" cy="382819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060950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46</Words>
  <Application>Microsoft Office PowerPoint</Application>
  <PresentationFormat>On-screen Show (4:3)</PresentationFormat>
  <Paragraphs>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Harl</dc:creator>
  <cp:lastModifiedBy>Shawn LaVergne</cp:lastModifiedBy>
  <cp:revision>14</cp:revision>
  <dcterms:created xsi:type="dcterms:W3CDTF">2016-08-06T19:16:52Z</dcterms:created>
  <dcterms:modified xsi:type="dcterms:W3CDTF">2016-08-21T04:14:32Z</dcterms:modified>
</cp:coreProperties>
</file>