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5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780-887F-4B14-8737-70E18E76996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9710-CE7B-4990-894C-D42F8388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5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780-887F-4B14-8737-70E18E76996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9710-CE7B-4990-894C-D42F8388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7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780-887F-4B14-8737-70E18E76996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9710-CE7B-4990-894C-D42F8388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5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780-887F-4B14-8737-70E18E76996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9710-CE7B-4990-894C-D42F8388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780-887F-4B14-8737-70E18E76996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9710-CE7B-4990-894C-D42F8388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780-887F-4B14-8737-70E18E76996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9710-CE7B-4990-894C-D42F8388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7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780-887F-4B14-8737-70E18E76996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9710-CE7B-4990-894C-D42F8388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780-887F-4B14-8737-70E18E76996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9710-CE7B-4990-894C-D42F8388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780-887F-4B14-8737-70E18E76996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9710-CE7B-4990-894C-D42F8388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5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780-887F-4B14-8737-70E18E76996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9710-CE7B-4990-894C-D42F8388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9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0780-887F-4B14-8737-70E18E76996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9710-CE7B-4990-894C-D42F8388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9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30780-887F-4B14-8737-70E18E76996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9710-CE7B-4990-894C-D42F8388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E1073E-65F2-46DC-88D6-0CA1FBA5447A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04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8" name="Picture 4" descr="Image result for cross around neck">
            <a:extLst>
              <a:ext uri="{FF2B5EF4-FFF2-40B4-BE49-F238E27FC236}">
                <a16:creationId xmlns:a16="http://schemas.microsoft.com/office/drawing/2014/main" id="{C8025A95-0255-415E-A644-BC049C4A5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0" b="1948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0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4A66EB-55AC-44FE-AB0B-9A6F6EE369B4}"/>
              </a:ext>
            </a:extLst>
          </p:cNvPr>
          <p:cNvSpPr/>
          <p:nvPr/>
        </p:nvSpPr>
        <p:spPr>
          <a:xfrm>
            <a:off x="2468880" y="2286000"/>
            <a:ext cx="5760720" cy="365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1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Marcion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 of Sinope, a bishop of  Asia Minor viewed the church of 130  as largely an 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 church, without a firmly established 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 canon. </a:t>
            </a:r>
            <a:r>
              <a:rPr lang="en-US" sz="21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Marcion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 endorsed a form of Christianity that excluded 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Jewish doctrines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 and the </a:t>
            </a:r>
            <a:r>
              <a:rPr lang="en-US" sz="2100" i="1" dirty="0">
                <a:solidFill>
                  <a:srgbClr val="FAA7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Hebrew Bible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with 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Paul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 as the only reliable source of authentic 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doctrine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Paul was, according to </a:t>
            </a:r>
            <a:r>
              <a:rPr lang="en-US" sz="21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Marcion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the only 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apostle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 who had rightly understood the new message of 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salvation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 as delivered by Christ.</a:t>
            </a:r>
            <a:r>
              <a:rPr lang="en-US" sz="2100" i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21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100" dirty="0"/>
          </a:p>
        </p:txBody>
      </p:sp>
      <p:pic>
        <p:nvPicPr>
          <p:cNvPr id="2054" name="Picture 6" descr="Image result for marcion of sinope">
            <a:extLst>
              <a:ext uri="{FF2B5EF4-FFF2-40B4-BE49-F238E27FC236}">
                <a16:creationId xmlns:a16="http://schemas.microsoft.com/office/drawing/2014/main" id="{9D67AE78-A091-4AD2-9AB9-E7B06D65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1271588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he gifts in ephesians four">
            <a:extLst>
              <a:ext uri="{FF2B5EF4-FFF2-40B4-BE49-F238E27FC236}">
                <a16:creationId xmlns:a16="http://schemas.microsoft.com/office/drawing/2014/main" id="{2BE110FB-AE6B-407A-97E7-2936F495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371600"/>
            <a:ext cx="4933950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345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B3D8C7E5-054D-4DE3-AC30-9F114BFD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5" y="822960"/>
            <a:ext cx="7315200" cy="515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aul apostle to the gentiles">
            <a:extLst>
              <a:ext uri="{FF2B5EF4-FFF2-40B4-BE49-F238E27FC236}">
                <a16:creationId xmlns:a16="http://schemas.microsoft.com/office/drawing/2014/main" id="{0E54D6A3-E5F8-4E04-B124-AC0E0FB73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822960"/>
            <a:ext cx="4175419" cy="31275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34A41C-090E-42B2-A6CF-BD403BDBB26A}"/>
              </a:ext>
            </a:extLst>
          </p:cNvPr>
          <p:cNvSpPr/>
          <p:nvPr/>
        </p:nvSpPr>
        <p:spPr>
          <a:xfrm>
            <a:off x="2560320" y="4206240"/>
            <a:ext cx="4175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Acts 28:28-31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records this discourse about our Apostle, </a:t>
            </a:r>
            <a:r>
              <a:rPr lang="en-US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 I want you to know that God’s salvation has been sent to the 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Gentiles, and they will listen! 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two whole years Paul stayed there in his own rented house and welcomed all who came to see him. He proclaimed the kingdom of 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and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taught about the Lord Jesus Christ—with all boldness and without hindrance!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2209A-43A4-4C7F-89B9-4D23641B9DF5}"/>
              </a:ext>
            </a:extLst>
          </p:cNvPr>
          <p:cNvSpPr/>
          <p:nvPr/>
        </p:nvSpPr>
        <p:spPr>
          <a:xfrm>
            <a:off x="457200" y="365760"/>
            <a:ext cx="822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63"/>
              </a:spcAft>
            </a:pP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Bradley Hand ITC" pitchFamily="66" charset="0"/>
                <a:ea typeface="Times New Roman" panose="02020603050405020304" pitchFamily="18" charset="0"/>
              </a:rPr>
              <a:t>Therefore, I Will Speak To What Makes A Credible Church In Manifestation. It Will Be Like This.</a:t>
            </a:r>
          </a:p>
          <a:p>
            <a:pPr>
              <a:spcAft>
                <a:spcPts val="563"/>
              </a:spcAft>
            </a:pPr>
            <a:endParaRPr lang="en-US" sz="1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563"/>
              </a:spcAft>
              <a:buClr>
                <a:srgbClr val="C00000"/>
              </a:buClr>
              <a:buFont typeface="Symbol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Dispensational theology is taught and preached without cringe; but with deliberation.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563"/>
              </a:spcAft>
              <a:buClr>
                <a:srgbClr val="C00000"/>
              </a:buClr>
              <a:buFont typeface="Symbol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Every kind of human is welcomed, embraced, honored and valued.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563"/>
              </a:spcAft>
              <a:buClr>
                <a:srgbClr val="C00000"/>
              </a:buClr>
              <a:buFont typeface="Symbol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concern for the condition of the soul is a priority.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563"/>
              </a:spcAft>
              <a:buClr>
                <a:srgbClr val="C00000"/>
              </a:buClr>
              <a:buFont typeface="Symbol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Debating, teaching, preaching and wrestling with The Word of God is inviting and encouraged.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563"/>
              </a:spcAft>
              <a:buClr>
                <a:srgbClr val="C00000"/>
              </a:buClr>
              <a:buFont typeface="Symbol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Holy Spirit is preeminent in Worship and Praise.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563"/>
              </a:spcAft>
              <a:buClr>
                <a:srgbClr val="C00000"/>
              </a:buClr>
              <a:buFont typeface="Symbol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 are encouraged to serve in meaningful ways for the common welfare.</a:t>
            </a:r>
            <a:b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563"/>
              </a:spcAft>
              <a:buClr>
                <a:srgbClr val="C00000"/>
              </a:buClr>
              <a:buFont typeface="Symbol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 have a voice to edify, rebuke, and persuade others to higher-ordered witness.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31DF6C-C27F-4F19-88D4-3CB16D1801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30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60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Bradley Hand ITC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Shawn LaVergne</cp:lastModifiedBy>
  <cp:revision>17</cp:revision>
  <dcterms:created xsi:type="dcterms:W3CDTF">2017-09-23T21:10:27Z</dcterms:created>
  <dcterms:modified xsi:type="dcterms:W3CDTF">2017-09-25T23:51:38Z</dcterms:modified>
</cp:coreProperties>
</file>