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5" r:id="rId2"/>
    <p:sldId id="280" r:id="rId3"/>
    <p:sldId id="283" r:id="rId4"/>
    <p:sldId id="277" r:id="rId5"/>
    <p:sldId id="278" r:id="rId6"/>
    <p:sldId id="281" r:id="rId7"/>
    <p:sldId id="279" r:id="rId8"/>
    <p:sldId id="282" r:id="rId9"/>
    <p:sldId id="28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606" autoAdjust="0"/>
  </p:normalViewPr>
  <p:slideViewPr>
    <p:cSldViewPr>
      <p:cViewPr varScale="1">
        <p:scale>
          <a:sx n="46" d="100"/>
          <a:sy n="46" d="100"/>
        </p:scale>
        <p:origin x="-120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C92A9C-91C5-4176-8B30-67E1EECBF62E}" type="datetimeFigureOut">
              <a:rPr lang="en-US" smtClean="0"/>
              <a:t>6/11/2017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3FB51F-144C-478B-8866-F494C85619EF}" type="slidenum">
              <a:rPr lang="en-US" smtClean="0"/>
              <a:t>‹#›</a:t>
            </a:fld>
            <a:endParaRPr lang="en-US"/>
          </a:p>
        </p:txBody>
      </p:sp>
    </p:spTree>
    <p:extLst>
      <p:ext uri="{BB962C8B-B14F-4D97-AF65-F5344CB8AC3E}">
        <p14:creationId xmlns:p14="http://schemas.microsoft.com/office/powerpoint/2010/main" val="1108714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take a look at the magazines while checking out at the grocery store to see where our world places value and how</a:t>
            </a:r>
            <a:r>
              <a:rPr lang="en-US" baseline="0" dirty="0" smtClean="0"/>
              <a:t> it defines beauty. It is mostly outwardly How long does it take to get ready in the morning  30 min. 45 1 </a:t>
            </a:r>
            <a:r>
              <a:rPr lang="en-US" baseline="0" dirty="0" err="1" smtClean="0"/>
              <a:t>hr</a:t>
            </a:r>
            <a:r>
              <a:rPr lang="en-US" baseline="0" dirty="0" smtClean="0"/>
              <a:t> more </a:t>
            </a:r>
          </a:p>
          <a:p>
            <a:r>
              <a:rPr lang="en-US" baseline="0" dirty="0" smtClean="0"/>
              <a:t>How long do you spend </a:t>
            </a:r>
            <a:r>
              <a:rPr lang="en-US" baseline="0" dirty="0" err="1" smtClean="0"/>
              <a:t>gettting</a:t>
            </a:r>
            <a:r>
              <a:rPr lang="en-US" baseline="0" dirty="0" smtClean="0"/>
              <a:t> your inside ready?</a:t>
            </a:r>
            <a:endParaRPr lang="en-US" dirty="0" smtClean="0"/>
          </a:p>
          <a:p>
            <a:endParaRPr lang="en-US" dirty="0" smtClean="0"/>
          </a:p>
          <a:p>
            <a:r>
              <a:rPr lang="en-US" dirty="0" smtClean="0"/>
              <a:t> 1 Peter 3:3-4</a:t>
            </a:r>
          </a:p>
          <a:p>
            <a:endParaRPr lang="en-US" dirty="0" smtClean="0"/>
          </a:p>
          <a:p>
            <a:r>
              <a:rPr lang="en-US" dirty="0" smtClean="0"/>
              <a:t>3 Do not let your adornment be merely outward—arranging the hair, wearing gold, or putting on fine apparel— 4 rather let it be the hidden person of the heart,</a:t>
            </a:r>
          </a:p>
        </p:txBody>
      </p:sp>
      <p:sp>
        <p:nvSpPr>
          <p:cNvPr id="4" name="Slide Number Placeholder 3"/>
          <p:cNvSpPr>
            <a:spLocks noGrp="1"/>
          </p:cNvSpPr>
          <p:nvPr>
            <p:ph type="sldNum" sz="quarter" idx="10"/>
          </p:nvPr>
        </p:nvSpPr>
        <p:spPr/>
        <p:txBody>
          <a:bodyPr/>
          <a:lstStyle/>
          <a:p>
            <a:fld id="{E03FB51F-144C-478B-8866-F494C85619EF}" type="slidenum">
              <a:rPr lang="en-US" smtClean="0"/>
              <a:t>2</a:t>
            </a:fld>
            <a:endParaRPr lang="en-US"/>
          </a:p>
        </p:txBody>
      </p:sp>
    </p:spTree>
    <p:extLst>
      <p:ext uri="{BB962C8B-B14F-4D97-AF65-F5344CB8AC3E}">
        <p14:creationId xmlns:p14="http://schemas.microsoft.com/office/powerpoint/2010/main" val="1069033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what you can do to have inner beauty, praise God</a:t>
            </a:r>
          </a:p>
          <a:p>
            <a:r>
              <a:rPr lang="en-US" dirty="0" smtClean="0"/>
              <a:t>Psalm 147:1</a:t>
            </a:r>
          </a:p>
          <a:p>
            <a:r>
              <a:rPr lang="en-US" dirty="0" smtClean="0"/>
              <a:t>Praise the Lord! For it is good to sing praises to our God; For it is pleasant, and praise is beautiful.</a:t>
            </a:r>
          </a:p>
          <a:p>
            <a:endParaRPr lang="en-US" dirty="0" smtClean="0"/>
          </a:p>
          <a:p>
            <a:r>
              <a:rPr lang="en-US" dirty="0" smtClean="0"/>
              <a:t>Psalm 33:1</a:t>
            </a:r>
          </a:p>
          <a:p>
            <a:r>
              <a:rPr lang="en-US" dirty="0" smtClean="0"/>
              <a:t>Rejoice in the Lord, O you righteous! For praise from the upright is beautiful.</a:t>
            </a:r>
          </a:p>
          <a:p>
            <a:endParaRPr lang="en-US" dirty="0" smtClean="0"/>
          </a:p>
        </p:txBody>
      </p:sp>
      <p:sp>
        <p:nvSpPr>
          <p:cNvPr id="4" name="Slide Number Placeholder 3"/>
          <p:cNvSpPr>
            <a:spLocks noGrp="1"/>
          </p:cNvSpPr>
          <p:nvPr>
            <p:ph type="sldNum" sz="quarter" idx="10"/>
          </p:nvPr>
        </p:nvSpPr>
        <p:spPr/>
        <p:txBody>
          <a:bodyPr/>
          <a:lstStyle/>
          <a:p>
            <a:fld id="{E03FB51F-144C-478B-8866-F494C85619EF}" type="slidenum">
              <a:rPr lang="en-US" smtClean="0"/>
              <a:t>3</a:t>
            </a:fld>
            <a:endParaRPr lang="en-US"/>
          </a:p>
        </p:txBody>
      </p:sp>
    </p:spTree>
    <p:extLst>
      <p:ext uri="{BB962C8B-B14F-4D97-AF65-F5344CB8AC3E}">
        <p14:creationId xmlns:p14="http://schemas.microsoft.com/office/powerpoint/2010/main" val="1069033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Dwelling place for the HS</a:t>
            </a:r>
          </a:p>
          <a:p>
            <a:r>
              <a:rPr lang="en-US" dirty="0" smtClean="0"/>
              <a:t>Romans 5:5</a:t>
            </a:r>
          </a:p>
          <a:p>
            <a:r>
              <a:rPr lang="en-US" dirty="0" smtClean="0"/>
              <a:t>Now hope does not disappoint, because the love of God has been poured out in our hearts by the Holy Spirit who was given to us.</a:t>
            </a:r>
          </a:p>
          <a:p>
            <a:endParaRPr lang="en-US" dirty="0" smtClean="0"/>
          </a:p>
          <a:p>
            <a:endParaRPr lang="en-US" dirty="0" smtClean="0"/>
          </a:p>
          <a:p>
            <a:r>
              <a:rPr lang="en-US" dirty="0" smtClean="0"/>
              <a:t>2 Timothy 1:14</a:t>
            </a:r>
          </a:p>
          <a:p>
            <a:r>
              <a:rPr lang="en-US" dirty="0" smtClean="0"/>
              <a:t>That good thing which was committed to you, keep by the Holy Spirit who dwells in us.</a:t>
            </a:r>
          </a:p>
        </p:txBody>
      </p:sp>
      <p:sp>
        <p:nvSpPr>
          <p:cNvPr id="4" name="Slide Number Placeholder 3"/>
          <p:cNvSpPr>
            <a:spLocks noGrp="1"/>
          </p:cNvSpPr>
          <p:nvPr>
            <p:ph type="sldNum" sz="quarter" idx="10"/>
          </p:nvPr>
        </p:nvSpPr>
        <p:spPr/>
        <p:txBody>
          <a:bodyPr/>
          <a:lstStyle/>
          <a:p>
            <a:fld id="{E03FB51F-144C-478B-8866-F494C85619EF}" type="slidenum">
              <a:rPr lang="en-US" smtClean="0"/>
              <a:t>4</a:t>
            </a:fld>
            <a:endParaRPr lang="en-US"/>
          </a:p>
        </p:txBody>
      </p:sp>
    </p:spTree>
    <p:extLst>
      <p:ext uri="{BB962C8B-B14F-4D97-AF65-F5344CB8AC3E}">
        <p14:creationId xmlns:p14="http://schemas.microsoft.com/office/powerpoint/2010/main" val="1069033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Isaiah 52:7</a:t>
            </a:r>
          </a:p>
          <a:p>
            <a:r>
              <a:rPr lang="en-US" dirty="0" smtClean="0"/>
              <a:t>How beautiful upon the mountains Are the feet of him who brings good news, Who proclaims peace, Who brings glad tidings of good things, Who proclaims salvation, Who says to Zion, “Your God reigns!”</a:t>
            </a:r>
          </a:p>
          <a:p>
            <a:endParaRPr lang="en-US" dirty="0" smtClean="0"/>
          </a:p>
          <a:p>
            <a:r>
              <a:rPr lang="en-US" dirty="0" smtClean="0"/>
              <a:t>Romans 10:15</a:t>
            </a:r>
          </a:p>
          <a:p>
            <a:r>
              <a:rPr lang="en-US" dirty="0" smtClean="0"/>
              <a:t>And how shall they preach unless they are sent? As it is written: “How beautiful are the feet of those who preach the gospel of peace, Who bring glad tidings of good things!”</a:t>
            </a:r>
          </a:p>
        </p:txBody>
      </p:sp>
      <p:sp>
        <p:nvSpPr>
          <p:cNvPr id="4" name="Slide Number Placeholder 3"/>
          <p:cNvSpPr>
            <a:spLocks noGrp="1"/>
          </p:cNvSpPr>
          <p:nvPr>
            <p:ph type="sldNum" sz="quarter" idx="10"/>
          </p:nvPr>
        </p:nvSpPr>
        <p:spPr/>
        <p:txBody>
          <a:bodyPr/>
          <a:lstStyle/>
          <a:p>
            <a:fld id="{E03FB51F-144C-478B-8866-F494C85619EF}" type="slidenum">
              <a:rPr lang="en-US" smtClean="0"/>
              <a:t>5</a:t>
            </a:fld>
            <a:endParaRPr lang="en-US"/>
          </a:p>
        </p:txBody>
      </p:sp>
    </p:spTree>
    <p:extLst>
      <p:ext uri="{BB962C8B-B14F-4D97-AF65-F5344CB8AC3E}">
        <p14:creationId xmlns:p14="http://schemas.microsoft.com/office/powerpoint/2010/main" val="1069033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Peter 3:3-4New King James Version (NKJV)</a:t>
            </a:r>
          </a:p>
          <a:p>
            <a:r>
              <a:rPr lang="en-US" baseline="30000" dirty="0" smtClean="0"/>
              <a:t>3 </a:t>
            </a:r>
            <a:r>
              <a:rPr lang="en-US" dirty="0" smtClean="0"/>
              <a:t>Do not let your adornment be </a:t>
            </a:r>
            <a:r>
              <a:rPr lang="en-US" i="1" dirty="0" smtClean="0"/>
              <a:t>merely</a:t>
            </a:r>
            <a:r>
              <a:rPr lang="en-US" dirty="0" smtClean="0"/>
              <a:t> outward—arranging the hair, wearing gold, or putting on </a:t>
            </a:r>
            <a:r>
              <a:rPr lang="en-US" i="1" dirty="0" smtClean="0"/>
              <a:t>fine</a:t>
            </a:r>
            <a:r>
              <a:rPr lang="en-US" dirty="0" smtClean="0"/>
              <a:t> apparel— </a:t>
            </a:r>
            <a:r>
              <a:rPr lang="en-US" baseline="30000" dirty="0" smtClean="0"/>
              <a:t>4 </a:t>
            </a:r>
            <a:r>
              <a:rPr lang="en-US" dirty="0" smtClean="0"/>
              <a:t>rather </a:t>
            </a:r>
            <a:r>
              <a:rPr lang="en-US" i="1" dirty="0" smtClean="0"/>
              <a:t>let it be</a:t>
            </a:r>
            <a:r>
              <a:rPr lang="en-US" dirty="0" smtClean="0"/>
              <a:t> the hidden person of the heart, with the incorruptible </a:t>
            </a:r>
            <a:r>
              <a:rPr lang="en-US" i="1" dirty="0" smtClean="0"/>
              <a:t>beauty</a:t>
            </a:r>
            <a:r>
              <a:rPr lang="en-US" dirty="0" smtClean="0"/>
              <a:t> of a gentle and quiet spirit, which is very precious in the sight of God. </a:t>
            </a:r>
            <a:endParaRPr lang="en-US" dirty="0"/>
          </a:p>
        </p:txBody>
      </p:sp>
      <p:sp>
        <p:nvSpPr>
          <p:cNvPr id="4" name="Slide Number Placeholder 3"/>
          <p:cNvSpPr>
            <a:spLocks noGrp="1"/>
          </p:cNvSpPr>
          <p:nvPr>
            <p:ph type="sldNum" sz="quarter" idx="10"/>
          </p:nvPr>
        </p:nvSpPr>
        <p:spPr/>
        <p:txBody>
          <a:bodyPr/>
          <a:lstStyle/>
          <a:p>
            <a:fld id="{E03FB51F-144C-478B-8866-F494C85619EF}" type="slidenum">
              <a:rPr lang="en-US" smtClean="0"/>
              <a:t>6</a:t>
            </a:fld>
            <a:endParaRPr lang="en-US"/>
          </a:p>
        </p:txBody>
      </p:sp>
    </p:spTree>
    <p:extLst>
      <p:ext uri="{BB962C8B-B14F-4D97-AF65-F5344CB8AC3E}">
        <p14:creationId xmlns:p14="http://schemas.microsoft.com/office/powerpoint/2010/main" val="1069033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Psalm 139:14</a:t>
            </a:r>
          </a:p>
          <a:p>
            <a:r>
              <a:rPr lang="en-US" dirty="0" smtClean="0"/>
              <a:t>I will praise You, for I am fearfully and wonderfully made</a:t>
            </a:r>
          </a:p>
          <a:p>
            <a:endParaRPr lang="en-US" dirty="0" smtClean="0"/>
          </a:p>
          <a:p>
            <a:endParaRPr lang="en-US" dirty="0" smtClean="0"/>
          </a:p>
          <a:p>
            <a:r>
              <a:rPr lang="en-US" dirty="0" smtClean="0"/>
              <a:t>Ephesians 2:10</a:t>
            </a:r>
          </a:p>
          <a:p>
            <a:endParaRPr lang="en-US" dirty="0" smtClean="0"/>
          </a:p>
          <a:p>
            <a:r>
              <a:rPr lang="en-US" dirty="0" smtClean="0"/>
              <a:t>10 For we are His workmanship, created in Christ Jesus for good works, which God prepared beforehand that we should walk in them.</a:t>
            </a:r>
          </a:p>
          <a:p>
            <a:endParaRPr lang="en-US" dirty="0" smtClean="0"/>
          </a:p>
        </p:txBody>
      </p:sp>
      <p:sp>
        <p:nvSpPr>
          <p:cNvPr id="4" name="Slide Number Placeholder 3"/>
          <p:cNvSpPr>
            <a:spLocks noGrp="1"/>
          </p:cNvSpPr>
          <p:nvPr>
            <p:ph type="sldNum" sz="quarter" idx="10"/>
          </p:nvPr>
        </p:nvSpPr>
        <p:spPr/>
        <p:txBody>
          <a:bodyPr/>
          <a:lstStyle/>
          <a:p>
            <a:fld id="{E03FB51F-144C-478B-8866-F494C85619EF}" type="slidenum">
              <a:rPr lang="en-US" smtClean="0"/>
              <a:t>7</a:t>
            </a:fld>
            <a:endParaRPr lang="en-US"/>
          </a:p>
        </p:txBody>
      </p:sp>
    </p:spTree>
    <p:extLst>
      <p:ext uri="{BB962C8B-B14F-4D97-AF65-F5344CB8AC3E}">
        <p14:creationId xmlns:p14="http://schemas.microsoft.com/office/powerpoint/2010/main" val="1069033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Psalm 139:14</a:t>
            </a:r>
          </a:p>
          <a:p>
            <a:r>
              <a:rPr lang="en-US" dirty="0" smtClean="0"/>
              <a:t>I will praise You, for I am fearfully and wonderfully made; Marvelous are Your works, And that my soul knows very well.</a:t>
            </a:r>
          </a:p>
          <a:p>
            <a:endParaRPr lang="en-US" dirty="0" smtClean="0"/>
          </a:p>
          <a:p>
            <a:r>
              <a:rPr lang="en-US" dirty="0" smtClean="0"/>
              <a:t>1 Corinthians 6:19</a:t>
            </a:r>
          </a:p>
          <a:p>
            <a:r>
              <a:rPr lang="en-US" dirty="0" smtClean="0"/>
              <a:t>Or do you not know that your body is the temple of the Holy Spirit who is in you, whom you have from God, and you are not your own?</a:t>
            </a:r>
          </a:p>
        </p:txBody>
      </p:sp>
      <p:sp>
        <p:nvSpPr>
          <p:cNvPr id="4" name="Slide Number Placeholder 3"/>
          <p:cNvSpPr>
            <a:spLocks noGrp="1"/>
          </p:cNvSpPr>
          <p:nvPr>
            <p:ph type="sldNum" sz="quarter" idx="10"/>
          </p:nvPr>
        </p:nvSpPr>
        <p:spPr/>
        <p:txBody>
          <a:bodyPr/>
          <a:lstStyle/>
          <a:p>
            <a:fld id="{E03FB51F-144C-478B-8866-F494C85619EF}" type="slidenum">
              <a:rPr lang="en-US" smtClean="0"/>
              <a:t>8</a:t>
            </a:fld>
            <a:endParaRPr lang="en-US"/>
          </a:p>
        </p:txBody>
      </p:sp>
    </p:spTree>
    <p:extLst>
      <p:ext uri="{BB962C8B-B14F-4D97-AF65-F5344CB8AC3E}">
        <p14:creationId xmlns:p14="http://schemas.microsoft.com/office/powerpoint/2010/main" val="1069033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Get ready each</a:t>
            </a:r>
            <a:r>
              <a:rPr lang="en-US" baseline="0" dirty="0" smtClean="0"/>
              <a:t> Morning to meet your Day make sure the inside is at least as ready as your outside. Take the time necessary to show the world the true beauty inside of you Let the world see </a:t>
            </a:r>
            <a:r>
              <a:rPr lang="en-US" baseline="0" smtClean="0"/>
              <a:t>Christ in you.</a:t>
            </a:r>
            <a:endParaRPr lang="en-US" dirty="0" smtClean="0"/>
          </a:p>
        </p:txBody>
      </p:sp>
      <p:sp>
        <p:nvSpPr>
          <p:cNvPr id="4" name="Slide Number Placeholder 3"/>
          <p:cNvSpPr>
            <a:spLocks noGrp="1"/>
          </p:cNvSpPr>
          <p:nvPr>
            <p:ph type="sldNum" sz="quarter" idx="10"/>
          </p:nvPr>
        </p:nvSpPr>
        <p:spPr/>
        <p:txBody>
          <a:bodyPr/>
          <a:lstStyle/>
          <a:p>
            <a:fld id="{E03FB51F-144C-478B-8866-F494C85619EF}" type="slidenum">
              <a:rPr lang="en-US" smtClean="0"/>
              <a:t>9</a:t>
            </a:fld>
            <a:endParaRPr lang="en-US"/>
          </a:p>
        </p:txBody>
      </p:sp>
    </p:spTree>
    <p:extLst>
      <p:ext uri="{BB962C8B-B14F-4D97-AF65-F5344CB8AC3E}">
        <p14:creationId xmlns:p14="http://schemas.microsoft.com/office/powerpoint/2010/main" val="1069033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51B9B6-DD2A-4DB2-90E2-FE8B1A5D6469}" type="datetimeFigureOut">
              <a:rPr lang="en-US" smtClean="0"/>
              <a:t>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C4C29-B302-46FC-93EF-CB7517026A53}" type="slidenum">
              <a:rPr lang="en-US" smtClean="0"/>
              <a:t>‹#›</a:t>
            </a:fld>
            <a:endParaRPr lang="en-US"/>
          </a:p>
        </p:txBody>
      </p:sp>
    </p:spTree>
    <p:extLst>
      <p:ext uri="{BB962C8B-B14F-4D97-AF65-F5344CB8AC3E}">
        <p14:creationId xmlns:p14="http://schemas.microsoft.com/office/powerpoint/2010/main" val="4083502471"/>
      </p:ext>
    </p:extLst>
  </p:cSld>
  <p:clrMapOvr>
    <a:masterClrMapping/>
  </p:clrMapOvr>
  <p:transition spd="slow">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51B9B6-DD2A-4DB2-90E2-FE8B1A5D6469}" type="datetimeFigureOut">
              <a:rPr lang="en-US" smtClean="0"/>
              <a:t>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C4C29-B302-46FC-93EF-CB7517026A53}" type="slidenum">
              <a:rPr lang="en-US" smtClean="0"/>
              <a:t>‹#›</a:t>
            </a:fld>
            <a:endParaRPr lang="en-US"/>
          </a:p>
        </p:txBody>
      </p:sp>
    </p:spTree>
    <p:extLst>
      <p:ext uri="{BB962C8B-B14F-4D97-AF65-F5344CB8AC3E}">
        <p14:creationId xmlns:p14="http://schemas.microsoft.com/office/powerpoint/2010/main" val="477829136"/>
      </p:ext>
    </p:extLst>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51B9B6-DD2A-4DB2-90E2-FE8B1A5D6469}" type="datetimeFigureOut">
              <a:rPr lang="en-US" smtClean="0"/>
              <a:t>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C4C29-B302-46FC-93EF-CB7517026A53}" type="slidenum">
              <a:rPr lang="en-US" smtClean="0"/>
              <a:t>‹#›</a:t>
            </a:fld>
            <a:endParaRPr lang="en-US"/>
          </a:p>
        </p:txBody>
      </p:sp>
    </p:spTree>
    <p:extLst>
      <p:ext uri="{BB962C8B-B14F-4D97-AF65-F5344CB8AC3E}">
        <p14:creationId xmlns:p14="http://schemas.microsoft.com/office/powerpoint/2010/main" val="738848952"/>
      </p:ext>
    </p:extLst>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51B9B6-DD2A-4DB2-90E2-FE8B1A5D6469}" type="datetimeFigureOut">
              <a:rPr lang="en-US" smtClean="0"/>
              <a:t>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C4C29-B302-46FC-93EF-CB7517026A53}" type="slidenum">
              <a:rPr lang="en-US" smtClean="0"/>
              <a:t>‹#›</a:t>
            </a:fld>
            <a:endParaRPr lang="en-US"/>
          </a:p>
        </p:txBody>
      </p:sp>
    </p:spTree>
    <p:extLst>
      <p:ext uri="{BB962C8B-B14F-4D97-AF65-F5344CB8AC3E}">
        <p14:creationId xmlns:p14="http://schemas.microsoft.com/office/powerpoint/2010/main" val="3278892408"/>
      </p:ext>
    </p:extLst>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51B9B6-DD2A-4DB2-90E2-FE8B1A5D6469}" type="datetimeFigureOut">
              <a:rPr lang="en-US" smtClean="0"/>
              <a:t>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C4C29-B302-46FC-93EF-CB7517026A53}" type="slidenum">
              <a:rPr lang="en-US" smtClean="0"/>
              <a:t>‹#›</a:t>
            </a:fld>
            <a:endParaRPr lang="en-US"/>
          </a:p>
        </p:txBody>
      </p:sp>
    </p:spTree>
    <p:extLst>
      <p:ext uri="{BB962C8B-B14F-4D97-AF65-F5344CB8AC3E}">
        <p14:creationId xmlns:p14="http://schemas.microsoft.com/office/powerpoint/2010/main" val="1852900383"/>
      </p:ext>
    </p:extLst>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51B9B6-DD2A-4DB2-90E2-FE8B1A5D6469}" type="datetimeFigureOut">
              <a:rPr lang="en-US" smtClean="0"/>
              <a:t>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C4C29-B302-46FC-93EF-CB7517026A53}" type="slidenum">
              <a:rPr lang="en-US" smtClean="0"/>
              <a:t>‹#›</a:t>
            </a:fld>
            <a:endParaRPr lang="en-US"/>
          </a:p>
        </p:txBody>
      </p:sp>
    </p:spTree>
    <p:extLst>
      <p:ext uri="{BB962C8B-B14F-4D97-AF65-F5344CB8AC3E}">
        <p14:creationId xmlns:p14="http://schemas.microsoft.com/office/powerpoint/2010/main" val="3394219444"/>
      </p:ext>
    </p:extLst>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51B9B6-DD2A-4DB2-90E2-FE8B1A5D6469}" type="datetimeFigureOut">
              <a:rPr lang="en-US" smtClean="0"/>
              <a:t>6/11/2017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C4C29-B302-46FC-93EF-CB7517026A53}" type="slidenum">
              <a:rPr lang="en-US" smtClean="0"/>
              <a:t>‹#›</a:t>
            </a:fld>
            <a:endParaRPr lang="en-US"/>
          </a:p>
        </p:txBody>
      </p:sp>
    </p:spTree>
    <p:extLst>
      <p:ext uri="{BB962C8B-B14F-4D97-AF65-F5344CB8AC3E}">
        <p14:creationId xmlns:p14="http://schemas.microsoft.com/office/powerpoint/2010/main" val="772045814"/>
      </p:ext>
    </p:extLst>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51B9B6-DD2A-4DB2-90E2-FE8B1A5D6469}" type="datetimeFigureOut">
              <a:rPr lang="en-US" smtClean="0"/>
              <a:t>6/11/2017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C4C29-B302-46FC-93EF-CB7517026A53}" type="slidenum">
              <a:rPr lang="en-US" smtClean="0"/>
              <a:t>‹#›</a:t>
            </a:fld>
            <a:endParaRPr lang="en-US"/>
          </a:p>
        </p:txBody>
      </p:sp>
    </p:spTree>
    <p:extLst>
      <p:ext uri="{BB962C8B-B14F-4D97-AF65-F5344CB8AC3E}">
        <p14:creationId xmlns:p14="http://schemas.microsoft.com/office/powerpoint/2010/main" val="630857631"/>
      </p:ext>
    </p:extLst>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51B9B6-DD2A-4DB2-90E2-FE8B1A5D6469}" type="datetimeFigureOut">
              <a:rPr lang="en-US" smtClean="0"/>
              <a:t>6/11/2017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C4C29-B302-46FC-93EF-CB7517026A53}" type="slidenum">
              <a:rPr lang="en-US" smtClean="0"/>
              <a:t>‹#›</a:t>
            </a:fld>
            <a:endParaRPr lang="en-US"/>
          </a:p>
        </p:txBody>
      </p:sp>
    </p:spTree>
    <p:extLst>
      <p:ext uri="{BB962C8B-B14F-4D97-AF65-F5344CB8AC3E}">
        <p14:creationId xmlns:p14="http://schemas.microsoft.com/office/powerpoint/2010/main" val="1420639614"/>
      </p:ext>
    </p:extLst>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51B9B6-DD2A-4DB2-90E2-FE8B1A5D6469}" type="datetimeFigureOut">
              <a:rPr lang="en-US" smtClean="0"/>
              <a:t>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C4C29-B302-46FC-93EF-CB7517026A53}" type="slidenum">
              <a:rPr lang="en-US" smtClean="0"/>
              <a:t>‹#›</a:t>
            </a:fld>
            <a:endParaRPr lang="en-US"/>
          </a:p>
        </p:txBody>
      </p:sp>
    </p:spTree>
    <p:extLst>
      <p:ext uri="{BB962C8B-B14F-4D97-AF65-F5344CB8AC3E}">
        <p14:creationId xmlns:p14="http://schemas.microsoft.com/office/powerpoint/2010/main" val="2060370527"/>
      </p:ext>
    </p:extLst>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51B9B6-DD2A-4DB2-90E2-FE8B1A5D6469}" type="datetimeFigureOut">
              <a:rPr lang="en-US" smtClean="0"/>
              <a:t>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C4C29-B302-46FC-93EF-CB7517026A53}" type="slidenum">
              <a:rPr lang="en-US" smtClean="0"/>
              <a:t>‹#›</a:t>
            </a:fld>
            <a:endParaRPr lang="en-US"/>
          </a:p>
        </p:txBody>
      </p:sp>
    </p:spTree>
    <p:extLst>
      <p:ext uri="{BB962C8B-B14F-4D97-AF65-F5344CB8AC3E}">
        <p14:creationId xmlns:p14="http://schemas.microsoft.com/office/powerpoint/2010/main" val="1771789703"/>
      </p:ext>
    </p:extLst>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1B9B6-DD2A-4DB2-90E2-FE8B1A5D6469}" type="datetimeFigureOut">
              <a:rPr lang="en-US" smtClean="0"/>
              <a:t>6/11/2017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C4C29-B302-46FC-93EF-CB7517026A53}" type="slidenum">
              <a:rPr lang="en-US" smtClean="0"/>
              <a:t>‹#›</a:t>
            </a:fld>
            <a:endParaRPr lang="en-US"/>
          </a:p>
        </p:txBody>
      </p:sp>
    </p:spTree>
    <p:extLst>
      <p:ext uri="{BB962C8B-B14F-4D97-AF65-F5344CB8AC3E}">
        <p14:creationId xmlns:p14="http://schemas.microsoft.com/office/powerpoint/2010/main" val="1013849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trips dir="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referRelativeResize="0">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134934"/>
      </p:ext>
    </p:extLst>
  </p:cSld>
  <p:clrMapOvr>
    <a:masterClrMapping/>
  </p:clrMapOvr>
  <p:transition spd="slow">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TextBox 3"/>
          <p:cNvSpPr txBox="1"/>
          <p:nvPr/>
        </p:nvSpPr>
        <p:spPr>
          <a:xfrm>
            <a:off x="-19050" y="0"/>
            <a:ext cx="9163050" cy="1200329"/>
          </a:xfrm>
          <a:prstGeom prst="rect">
            <a:avLst/>
          </a:prstGeom>
          <a:solidFill>
            <a:schemeClr val="accent6">
              <a:lumMod val="40000"/>
              <a:lumOff val="60000"/>
            </a:schemeClr>
          </a:solidFill>
        </p:spPr>
        <p:txBody>
          <a:bodyPr wrap="square" rtlCol="0">
            <a:spAutoFit/>
          </a:bodyPr>
          <a:lstStyle/>
          <a:p>
            <a:pPr algn="ctr"/>
            <a:r>
              <a:rPr lang="en-US" sz="7200" b="1" dirty="0" smtClean="0">
                <a:solidFill>
                  <a:srgbClr val="FF0000"/>
                </a:solidFill>
                <a:latin typeface="Footlight MT Light" panose="0204060206030A020304" pitchFamily="18" charset="0"/>
              </a:rPr>
              <a:t>Beauty Within</a:t>
            </a:r>
            <a:endParaRPr lang="en-US" sz="7200" b="1" dirty="0">
              <a:solidFill>
                <a:srgbClr val="FF0000"/>
              </a:solidFill>
              <a:latin typeface="Footlight MT Light" panose="0204060206030A020304"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00328"/>
            <a:ext cx="9144000" cy="5657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7558428"/>
      </p:ext>
    </p:extLst>
  </p:cSld>
  <p:clrMapOvr>
    <a:masterClrMapping/>
  </p:clrMapOvr>
  <p:transition spd="slow">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TextBox 3"/>
          <p:cNvSpPr txBox="1"/>
          <p:nvPr/>
        </p:nvSpPr>
        <p:spPr>
          <a:xfrm>
            <a:off x="-19050" y="0"/>
            <a:ext cx="9163050" cy="1200329"/>
          </a:xfrm>
          <a:prstGeom prst="rect">
            <a:avLst/>
          </a:prstGeom>
          <a:solidFill>
            <a:schemeClr val="accent6">
              <a:lumMod val="40000"/>
              <a:lumOff val="60000"/>
            </a:schemeClr>
          </a:solidFill>
        </p:spPr>
        <p:txBody>
          <a:bodyPr wrap="square" rtlCol="0">
            <a:spAutoFit/>
          </a:bodyPr>
          <a:lstStyle/>
          <a:p>
            <a:pPr algn="ctr"/>
            <a:r>
              <a:rPr lang="en-US" sz="7200" b="1" dirty="0" smtClean="0">
                <a:solidFill>
                  <a:srgbClr val="FF0000"/>
                </a:solidFill>
                <a:latin typeface="Footlight MT Light" panose="0204060206030A020304" pitchFamily="18" charset="0"/>
              </a:rPr>
              <a:t>Beauty Within</a:t>
            </a:r>
            <a:endParaRPr lang="en-US" sz="7200" b="1" dirty="0">
              <a:solidFill>
                <a:srgbClr val="FF0000"/>
              </a:solidFill>
              <a:latin typeface="Footlight MT Light" panose="0204060206030A020304"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00328"/>
            <a:ext cx="9144000" cy="5657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81000" y="1447800"/>
            <a:ext cx="4181475" cy="1323439"/>
          </a:xfrm>
          <a:prstGeom prst="rect">
            <a:avLst/>
          </a:prstGeom>
          <a:noFill/>
        </p:spPr>
        <p:txBody>
          <a:bodyPr wrap="square" rtlCol="0">
            <a:spAutoFit/>
          </a:bodyPr>
          <a:lstStyle/>
          <a:p>
            <a:r>
              <a:rPr lang="en-US" sz="8000" b="1" dirty="0" smtClean="0">
                <a:solidFill>
                  <a:schemeClr val="accent6">
                    <a:lumMod val="20000"/>
                    <a:lumOff val="80000"/>
                  </a:schemeClr>
                </a:solidFill>
                <a:latin typeface="Footlight MT Light" panose="0204060206030A020304" pitchFamily="18" charset="0"/>
              </a:rPr>
              <a:t>Praise</a:t>
            </a:r>
            <a:endParaRPr lang="en-US" sz="8000" b="1" dirty="0">
              <a:solidFill>
                <a:schemeClr val="accent6">
                  <a:lumMod val="20000"/>
                  <a:lumOff val="80000"/>
                </a:schemeClr>
              </a:solidFill>
              <a:latin typeface="Footlight MT Light" panose="0204060206030A020304" pitchFamily="18" charset="0"/>
            </a:endParaRPr>
          </a:p>
        </p:txBody>
      </p:sp>
    </p:spTree>
    <p:extLst>
      <p:ext uri="{BB962C8B-B14F-4D97-AF65-F5344CB8AC3E}">
        <p14:creationId xmlns:p14="http://schemas.microsoft.com/office/powerpoint/2010/main" val="990127789"/>
      </p:ext>
    </p:extLst>
  </p:cSld>
  <p:clrMapOvr>
    <a:masterClrMapping/>
  </p:clrMapOvr>
  <p:transition spd="slow">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TextBox 3"/>
          <p:cNvSpPr txBox="1"/>
          <p:nvPr/>
        </p:nvSpPr>
        <p:spPr>
          <a:xfrm>
            <a:off x="-19050" y="0"/>
            <a:ext cx="9163050" cy="1200329"/>
          </a:xfrm>
          <a:prstGeom prst="rect">
            <a:avLst/>
          </a:prstGeom>
          <a:solidFill>
            <a:schemeClr val="accent6">
              <a:lumMod val="40000"/>
              <a:lumOff val="60000"/>
            </a:schemeClr>
          </a:solidFill>
        </p:spPr>
        <p:txBody>
          <a:bodyPr wrap="square" rtlCol="0">
            <a:spAutoFit/>
          </a:bodyPr>
          <a:lstStyle/>
          <a:p>
            <a:pPr algn="ctr"/>
            <a:r>
              <a:rPr lang="en-US" sz="7200" b="1" dirty="0" smtClean="0">
                <a:solidFill>
                  <a:srgbClr val="FF0000"/>
                </a:solidFill>
                <a:latin typeface="Footlight MT Light" panose="0204060206030A020304" pitchFamily="18" charset="0"/>
              </a:rPr>
              <a:t>Beauty Within</a:t>
            </a:r>
            <a:endParaRPr lang="en-US" sz="7200" b="1" dirty="0">
              <a:solidFill>
                <a:srgbClr val="FF0000"/>
              </a:solidFill>
              <a:latin typeface="Footlight MT Light" panose="0204060206030A020304"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00328"/>
            <a:ext cx="9144000" cy="5657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81000" y="1447800"/>
            <a:ext cx="7239000" cy="1323439"/>
          </a:xfrm>
          <a:prstGeom prst="rect">
            <a:avLst/>
          </a:prstGeom>
          <a:noFill/>
        </p:spPr>
        <p:txBody>
          <a:bodyPr wrap="square" rtlCol="0">
            <a:spAutoFit/>
          </a:bodyPr>
          <a:lstStyle/>
          <a:p>
            <a:r>
              <a:rPr lang="en-US" sz="8000" b="1" dirty="0" smtClean="0">
                <a:solidFill>
                  <a:schemeClr val="accent6">
                    <a:lumMod val="20000"/>
                    <a:lumOff val="80000"/>
                  </a:schemeClr>
                </a:solidFill>
                <a:latin typeface="Footlight MT Light" panose="0204060206030A020304" pitchFamily="18" charset="0"/>
              </a:rPr>
              <a:t>Holy Spirit </a:t>
            </a:r>
            <a:endParaRPr lang="en-US" sz="8000" b="1" dirty="0">
              <a:solidFill>
                <a:schemeClr val="accent6">
                  <a:lumMod val="20000"/>
                  <a:lumOff val="80000"/>
                </a:schemeClr>
              </a:solidFill>
              <a:latin typeface="Footlight MT Light" panose="0204060206030A020304" pitchFamily="18" charset="0"/>
            </a:endParaRPr>
          </a:p>
        </p:txBody>
      </p:sp>
    </p:spTree>
    <p:extLst>
      <p:ext uri="{BB962C8B-B14F-4D97-AF65-F5344CB8AC3E}">
        <p14:creationId xmlns:p14="http://schemas.microsoft.com/office/powerpoint/2010/main" val="2043628444"/>
      </p:ext>
    </p:extLst>
  </p:cSld>
  <p:clrMapOvr>
    <a:masterClrMapping/>
  </p:clrMapOvr>
  <p:transition spd="slow">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TextBox 3"/>
          <p:cNvSpPr txBox="1"/>
          <p:nvPr/>
        </p:nvSpPr>
        <p:spPr>
          <a:xfrm>
            <a:off x="-19050" y="0"/>
            <a:ext cx="9163050" cy="1200329"/>
          </a:xfrm>
          <a:prstGeom prst="rect">
            <a:avLst/>
          </a:prstGeom>
          <a:solidFill>
            <a:schemeClr val="accent6">
              <a:lumMod val="40000"/>
              <a:lumOff val="60000"/>
            </a:schemeClr>
          </a:solidFill>
        </p:spPr>
        <p:txBody>
          <a:bodyPr wrap="square" rtlCol="0">
            <a:spAutoFit/>
          </a:bodyPr>
          <a:lstStyle/>
          <a:p>
            <a:pPr algn="ctr"/>
            <a:r>
              <a:rPr lang="en-US" sz="7200" b="1" dirty="0" smtClean="0">
                <a:solidFill>
                  <a:srgbClr val="FF0000"/>
                </a:solidFill>
                <a:latin typeface="Footlight MT Light" panose="0204060206030A020304" pitchFamily="18" charset="0"/>
              </a:rPr>
              <a:t>Beauty Within</a:t>
            </a:r>
            <a:endParaRPr lang="en-US" sz="7200" b="1" dirty="0">
              <a:solidFill>
                <a:srgbClr val="FF0000"/>
              </a:solidFill>
              <a:latin typeface="Footlight MT Light" panose="0204060206030A020304"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00328"/>
            <a:ext cx="9144000" cy="5657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81000" y="1447800"/>
            <a:ext cx="4181475" cy="1323439"/>
          </a:xfrm>
          <a:prstGeom prst="rect">
            <a:avLst/>
          </a:prstGeom>
          <a:noFill/>
        </p:spPr>
        <p:txBody>
          <a:bodyPr wrap="square" rtlCol="0">
            <a:spAutoFit/>
          </a:bodyPr>
          <a:lstStyle/>
          <a:p>
            <a:r>
              <a:rPr lang="en-US" sz="8000" b="1" dirty="0" smtClean="0">
                <a:solidFill>
                  <a:schemeClr val="accent6">
                    <a:lumMod val="20000"/>
                    <a:lumOff val="80000"/>
                  </a:schemeClr>
                </a:solidFill>
                <a:latin typeface="Footlight MT Light" panose="0204060206030A020304" pitchFamily="18" charset="0"/>
              </a:rPr>
              <a:t>Gospel</a:t>
            </a:r>
            <a:endParaRPr lang="en-US" sz="8000" b="1" dirty="0">
              <a:solidFill>
                <a:schemeClr val="accent6">
                  <a:lumMod val="20000"/>
                  <a:lumOff val="80000"/>
                </a:schemeClr>
              </a:solidFill>
              <a:latin typeface="Footlight MT Light" panose="0204060206030A020304" pitchFamily="18" charset="0"/>
            </a:endParaRPr>
          </a:p>
        </p:txBody>
      </p:sp>
    </p:spTree>
    <p:extLst>
      <p:ext uri="{BB962C8B-B14F-4D97-AF65-F5344CB8AC3E}">
        <p14:creationId xmlns:p14="http://schemas.microsoft.com/office/powerpoint/2010/main" val="669774639"/>
      </p:ext>
    </p:extLst>
  </p:cSld>
  <p:clrMapOvr>
    <a:masterClrMapping/>
  </p:clrMapOvr>
  <p:transition spd="slow">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TextBox 3"/>
          <p:cNvSpPr txBox="1"/>
          <p:nvPr/>
        </p:nvSpPr>
        <p:spPr>
          <a:xfrm>
            <a:off x="-19050" y="0"/>
            <a:ext cx="9163050" cy="1200329"/>
          </a:xfrm>
          <a:prstGeom prst="rect">
            <a:avLst/>
          </a:prstGeom>
          <a:solidFill>
            <a:schemeClr val="accent6">
              <a:lumMod val="40000"/>
              <a:lumOff val="60000"/>
            </a:schemeClr>
          </a:solidFill>
        </p:spPr>
        <p:txBody>
          <a:bodyPr wrap="square" rtlCol="0">
            <a:spAutoFit/>
          </a:bodyPr>
          <a:lstStyle/>
          <a:p>
            <a:pPr algn="ctr"/>
            <a:r>
              <a:rPr lang="en-US" sz="7200" b="1" dirty="0" smtClean="0">
                <a:solidFill>
                  <a:srgbClr val="FF0000"/>
                </a:solidFill>
                <a:latin typeface="Footlight MT Light" panose="0204060206030A020304" pitchFamily="18" charset="0"/>
              </a:rPr>
              <a:t>Beauty Within</a:t>
            </a:r>
            <a:endParaRPr lang="en-US" sz="7200" b="1" dirty="0">
              <a:solidFill>
                <a:srgbClr val="FF0000"/>
              </a:solidFill>
              <a:latin typeface="Footlight MT Light" panose="0204060206030A020304"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00328"/>
            <a:ext cx="9144000" cy="5657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81000" y="1447800"/>
            <a:ext cx="7772400" cy="2554545"/>
          </a:xfrm>
          <a:prstGeom prst="rect">
            <a:avLst/>
          </a:prstGeom>
          <a:noFill/>
        </p:spPr>
        <p:txBody>
          <a:bodyPr wrap="square" rtlCol="0">
            <a:spAutoFit/>
          </a:bodyPr>
          <a:lstStyle/>
          <a:p>
            <a:r>
              <a:rPr lang="en-US" sz="8000" b="1" dirty="0" smtClean="0">
                <a:solidFill>
                  <a:schemeClr val="accent6">
                    <a:lumMod val="20000"/>
                    <a:lumOff val="80000"/>
                  </a:schemeClr>
                </a:solidFill>
                <a:latin typeface="Footlight MT Light" panose="0204060206030A020304" pitchFamily="18" charset="0"/>
              </a:rPr>
              <a:t>Gentle and Quiet Spirit</a:t>
            </a:r>
            <a:endParaRPr lang="en-US" sz="8000" b="1" dirty="0">
              <a:solidFill>
                <a:schemeClr val="accent6">
                  <a:lumMod val="20000"/>
                  <a:lumOff val="80000"/>
                </a:schemeClr>
              </a:solidFill>
              <a:latin typeface="Footlight MT Light" panose="0204060206030A020304" pitchFamily="18" charset="0"/>
            </a:endParaRPr>
          </a:p>
        </p:txBody>
      </p:sp>
    </p:spTree>
    <p:extLst>
      <p:ext uri="{BB962C8B-B14F-4D97-AF65-F5344CB8AC3E}">
        <p14:creationId xmlns:p14="http://schemas.microsoft.com/office/powerpoint/2010/main" val="2211322681"/>
      </p:ext>
    </p:extLst>
  </p:cSld>
  <p:clrMapOvr>
    <a:masterClrMapping/>
  </p:clrMapOvr>
  <p:transition spd="slow">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TextBox 3"/>
          <p:cNvSpPr txBox="1"/>
          <p:nvPr/>
        </p:nvSpPr>
        <p:spPr>
          <a:xfrm>
            <a:off x="-19050" y="0"/>
            <a:ext cx="9163050" cy="1200329"/>
          </a:xfrm>
          <a:prstGeom prst="rect">
            <a:avLst/>
          </a:prstGeom>
          <a:solidFill>
            <a:schemeClr val="accent6">
              <a:lumMod val="40000"/>
              <a:lumOff val="60000"/>
            </a:schemeClr>
          </a:solidFill>
        </p:spPr>
        <p:txBody>
          <a:bodyPr wrap="square" rtlCol="0">
            <a:spAutoFit/>
          </a:bodyPr>
          <a:lstStyle/>
          <a:p>
            <a:pPr algn="ctr"/>
            <a:r>
              <a:rPr lang="en-US" sz="7200" b="1" dirty="0" smtClean="0">
                <a:solidFill>
                  <a:srgbClr val="FF0000"/>
                </a:solidFill>
                <a:latin typeface="Footlight MT Light" panose="0204060206030A020304" pitchFamily="18" charset="0"/>
              </a:rPr>
              <a:t>Beauty Within</a:t>
            </a:r>
            <a:endParaRPr lang="en-US" sz="7200" b="1" dirty="0">
              <a:solidFill>
                <a:srgbClr val="FF0000"/>
              </a:solidFill>
              <a:latin typeface="Footlight MT Light" panose="0204060206030A020304"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00328"/>
            <a:ext cx="9144000" cy="5657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81000" y="1447800"/>
            <a:ext cx="8153400" cy="1323439"/>
          </a:xfrm>
          <a:prstGeom prst="rect">
            <a:avLst/>
          </a:prstGeom>
          <a:noFill/>
        </p:spPr>
        <p:txBody>
          <a:bodyPr wrap="square" rtlCol="0">
            <a:spAutoFit/>
          </a:bodyPr>
          <a:lstStyle/>
          <a:p>
            <a:r>
              <a:rPr lang="en-US" sz="8000" b="1" dirty="0" smtClean="0">
                <a:solidFill>
                  <a:schemeClr val="accent6">
                    <a:lumMod val="20000"/>
                    <a:lumOff val="80000"/>
                  </a:schemeClr>
                </a:solidFill>
                <a:latin typeface="Footlight MT Light" panose="0204060206030A020304" pitchFamily="18" charset="0"/>
              </a:rPr>
              <a:t>Beautiful Creation</a:t>
            </a:r>
            <a:endParaRPr lang="en-US" sz="8000" b="1" dirty="0">
              <a:solidFill>
                <a:schemeClr val="accent6">
                  <a:lumMod val="20000"/>
                  <a:lumOff val="80000"/>
                </a:schemeClr>
              </a:solidFill>
              <a:latin typeface="Footlight MT Light" panose="0204060206030A020304" pitchFamily="18" charset="0"/>
            </a:endParaRPr>
          </a:p>
        </p:txBody>
      </p:sp>
    </p:spTree>
    <p:extLst>
      <p:ext uri="{BB962C8B-B14F-4D97-AF65-F5344CB8AC3E}">
        <p14:creationId xmlns:p14="http://schemas.microsoft.com/office/powerpoint/2010/main" val="99602371"/>
      </p:ext>
    </p:extLst>
  </p:cSld>
  <p:clrMapOvr>
    <a:masterClrMapping/>
  </p:clrMapOvr>
  <p:transition spd="slow">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TextBox 3"/>
          <p:cNvSpPr txBox="1"/>
          <p:nvPr/>
        </p:nvSpPr>
        <p:spPr>
          <a:xfrm>
            <a:off x="-19050" y="0"/>
            <a:ext cx="9163050" cy="1200329"/>
          </a:xfrm>
          <a:prstGeom prst="rect">
            <a:avLst/>
          </a:prstGeom>
          <a:solidFill>
            <a:schemeClr val="accent6">
              <a:lumMod val="40000"/>
              <a:lumOff val="60000"/>
            </a:schemeClr>
          </a:solidFill>
        </p:spPr>
        <p:txBody>
          <a:bodyPr wrap="square" rtlCol="0">
            <a:spAutoFit/>
          </a:bodyPr>
          <a:lstStyle/>
          <a:p>
            <a:pPr algn="ctr"/>
            <a:r>
              <a:rPr lang="en-US" sz="7200" b="1" dirty="0" smtClean="0">
                <a:solidFill>
                  <a:srgbClr val="FF0000"/>
                </a:solidFill>
                <a:latin typeface="Footlight MT Light" panose="0204060206030A020304" pitchFamily="18" charset="0"/>
              </a:rPr>
              <a:t>Beauty Within</a:t>
            </a:r>
            <a:endParaRPr lang="en-US" sz="7200" b="1" dirty="0">
              <a:solidFill>
                <a:srgbClr val="FF0000"/>
              </a:solidFill>
              <a:latin typeface="Footlight MT Light" panose="0204060206030A020304"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00328"/>
            <a:ext cx="9144000" cy="5657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81000" y="1447800"/>
            <a:ext cx="8153400" cy="1323439"/>
          </a:xfrm>
          <a:prstGeom prst="rect">
            <a:avLst/>
          </a:prstGeom>
          <a:noFill/>
        </p:spPr>
        <p:txBody>
          <a:bodyPr wrap="square" rtlCol="0">
            <a:spAutoFit/>
          </a:bodyPr>
          <a:lstStyle/>
          <a:p>
            <a:r>
              <a:rPr lang="en-US" sz="8000" b="1" dirty="0" smtClean="0">
                <a:solidFill>
                  <a:schemeClr val="accent6">
                    <a:lumMod val="20000"/>
                    <a:lumOff val="80000"/>
                  </a:schemeClr>
                </a:solidFill>
                <a:latin typeface="Footlight MT Light" panose="0204060206030A020304" pitchFamily="18" charset="0"/>
              </a:rPr>
              <a:t>You Are God’s</a:t>
            </a:r>
            <a:endParaRPr lang="en-US" sz="8000" b="1" dirty="0">
              <a:solidFill>
                <a:schemeClr val="accent6">
                  <a:lumMod val="20000"/>
                  <a:lumOff val="80000"/>
                </a:schemeClr>
              </a:solidFill>
              <a:latin typeface="Footlight MT Light" panose="0204060206030A020304" pitchFamily="18" charset="0"/>
            </a:endParaRPr>
          </a:p>
        </p:txBody>
      </p:sp>
    </p:spTree>
    <p:extLst>
      <p:ext uri="{BB962C8B-B14F-4D97-AF65-F5344CB8AC3E}">
        <p14:creationId xmlns:p14="http://schemas.microsoft.com/office/powerpoint/2010/main" val="3774845558"/>
      </p:ext>
    </p:extLst>
  </p:cSld>
  <p:clrMapOvr>
    <a:masterClrMapping/>
  </p:clrMapOvr>
  <p:transition spd="slow">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TextBox 3"/>
          <p:cNvSpPr txBox="1"/>
          <p:nvPr/>
        </p:nvSpPr>
        <p:spPr>
          <a:xfrm>
            <a:off x="-19050" y="0"/>
            <a:ext cx="9163050" cy="1200329"/>
          </a:xfrm>
          <a:prstGeom prst="rect">
            <a:avLst/>
          </a:prstGeom>
          <a:solidFill>
            <a:schemeClr val="accent6">
              <a:lumMod val="40000"/>
              <a:lumOff val="60000"/>
            </a:schemeClr>
          </a:solidFill>
        </p:spPr>
        <p:txBody>
          <a:bodyPr wrap="square" rtlCol="0">
            <a:spAutoFit/>
          </a:bodyPr>
          <a:lstStyle/>
          <a:p>
            <a:pPr algn="ctr"/>
            <a:r>
              <a:rPr lang="en-US" sz="7200" b="1" dirty="0" smtClean="0">
                <a:solidFill>
                  <a:srgbClr val="FF0000"/>
                </a:solidFill>
                <a:latin typeface="Footlight MT Light" panose="0204060206030A020304" pitchFamily="18" charset="0"/>
              </a:rPr>
              <a:t>Beauty Within</a:t>
            </a:r>
            <a:endParaRPr lang="en-US" sz="7200" b="1" dirty="0">
              <a:solidFill>
                <a:srgbClr val="FF0000"/>
              </a:solidFill>
              <a:latin typeface="Footlight MT Light" panose="0204060206030A020304"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00328"/>
            <a:ext cx="9144000" cy="5657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81000" y="1447800"/>
            <a:ext cx="8153400" cy="5016758"/>
          </a:xfrm>
          <a:prstGeom prst="rect">
            <a:avLst/>
          </a:prstGeom>
          <a:noFill/>
        </p:spPr>
        <p:txBody>
          <a:bodyPr wrap="square" rtlCol="0">
            <a:spAutoFit/>
          </a:bodyPr>
          <a:lstStyle/>
          <a:p>
            <a:r>
              <a:rPr lang="en-US" sz="8000" b="1" dirty="0" smtClean="0">
                <a:solidFill>
                  <a:schemeClr val="accent6">
                    <a:lumMod val="20000"/>
                    <a:lumOff val="80000"/>
                  </a:schemeClr>
                </a:solidFill>
                <a:latin typeface="Footlight MT Light" panose="0204060206030A020304" pitchFamily="18" charset="0"/>
              </a:rPr>
              <a:t>Take The Time To Get Your Inner Beauty Ready For Each Day</a:t>
            </a:r>
            <a:endParaRPr lang="en-US" sz="8000" b="1" dirty="0">
              <a:solidFill>
                <a:schemeClr val="accent6">
                  <a:lumMod val="20000"/>
                  <a:lumOff val="80000"/>
                </a:schemeClr>
              </a:solidFill>
              <a:latin typeface="Footlight MT Light" panose="0204060206030A020304" pitchFamily="18" charset="0"/>
            </a:endParaRPr>
          </a:p>
        </p:txBody>
      </p:sp>
    </p:spTree>
    <p:extLst>
      <p:ext uri="{BB962C8B-B14F-4D97-AF65-F5344CB8AC3E}">
        <p14:creationId xmlns:p14="http://schemas.microsoft.com/office/powerpoint/2010/main" val="349034240"/>
      </p:ext>
    </p:extLst>
  </p:cSld>
  <p:clrMapOvr>
    <a:masterClrMapping/>
  </p:clrMapOvr>
  <p:transition spd="slow">
    <p:strips dir="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3659</TotalTime>
  <Words>505</Words>
  <Application>Microsoft Office PowerPoint</Application>
  <PresentationFormat>On-screen Show (4:3)</PresentationFormat>
  <Paragraphs>62</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GBC</cp:lastModifiedBy>
  <cp:revision>48</cp:revision>
  <dcterms:created xsi:type="dcterms:W3CDTF">2017-06-02T05:44:19Z</dcterms:created>
  <dcterms:modified xsi:type="dcterms:W3CDTF">2017-06-11T15:27:51Z</dcterms:modified>
</cp:coreProperties>
</file>