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6" r:id="rId2"/>
    <p:sldId id="270" r:id="rId3"/>
    <p:sldId id="279" r:id="rId4"/>
    <p:sldId id="271" r:id="rId5"/>
    <p:sldId id="281" r:id="rId6"/>
    <p:sldId id="278" r:id="rId7"/>
  </p:sldIdLst>
  <p:sldSz cx="9144000" cy="5143500" type="screen16x9"/>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57692" autoAdjust="0"/>
  </p:normalViewPr>
  <p:slideViewPr>
    <p:cSldViewPr>
      <p:cViewPr varScale="1">
        <p:scale>
          <a:sx n="67" d="100"/>
          <a:sy n="67" d="100"/>
        </p:scale>
        <p:origin x="1578" y="7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8D48B814-DB4D-40A3-B9F7-C3DE0FEE8A93}" type="datetimeFigureOut">
              <a:rPr lang="en-US" smtClean="0"/>
              <a:t>10/27/2019</a:t>
            </a:fld>
            <a:endParaRPr lang="en-US"/>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18207091-2A16-4E02-B96B-4AD615A31BBD}" type="slidenum">
              <a:rPr lang="en-US" smtClean="0"/>
              <a:t>‹#›</a:t>
            </a:fld>
            <a:endParaRPr lang="en-US"/>
          </a:p>
        </p:txBody>
      </p:sp>
    </p:spTree>
    <p:extLst>
      <p:ext uri="{BB962C8B-B14F-4D97-AF65-F5344CB8AC3E}">
        <p14:creationId xmlns:p14="http://schemas.microsoft.com/office/powerpoint/2010/main" val="42805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mobile.biblegateway.com/passage/?search=Psalm+30:5&amp;version=NKJV"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207091-2A16-4E02-B96B-4AD615A31BBD}" type="slidenum">
              <a:rPr lang="en-US" smtClean="0"/>
              <a:t>1</a:t>
            </a:fld>
            <a:endParaRPr lang="en-US"/>
          </a:p>
        </p:txBody>
      </p:sp>
    </p:spTree>
    <p:extLst>
      <p:ext uri="{BB962C8B-B14F-4D97-AF65-F5344CB8AC3E}">
        <p14:creationId xmlns:p14="http://schemas.microsoft.com/office/powerpoint/2010/main" val="4068805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linkClick r:id="rId3"/>
            </a:endParaRPr>
          </a:p>
          <a:p>
            <a:endParaRPr lang="en-US" dirty="0">
              <a:hlinkClick r:id="rId3"/>
            </a:endParaRPr>
          </a:p>
          <a:p>
            <a:r>
              <a:rPr lang="en-US" dirty="0"/>
              <a:t>Galatians 3:28</a:t>
            </a:r>
          </a:p>
          <a:p>
            <a:r>
              <a:rPr lang="en-US" dirty="0"/>
              <a:t>There is neither Jew nor Greek, there is neither slave nor free, there is neither male nor female; for you are all one in Christ Jesus.</a:t>
            </a:r>
          </a:p>
        </p:txBody>
      </p:sp>
      <p:sp>
        <p:nvSpPr>
          <p:cNvPr id="4" name="Slide Number Placeholder 3"/>
          <p:cNvSpPr>
            <a:spLocks noGrp="1"/>
          </p:cNvSpPr>
          <p:nvPr>
            <p:ph type="sldNum" sz="quarter" idx="10"/>
          </p:nvPr>
        </p:nvSpPr>
        <p:spPr/>
        <p:txBody>
          <a:bodyPr/>
          <a:lstStyle/>
          <a:p>
            <a:fld id="{18207091-2A16-4E02-B96B-4AD615A31BBD}" type="slidenum">
              <a:rPr lang="en-US" smtClean="0"/>
              <a:t>2</a:t>
            </a:fld>
            <a:endParaRPr lang="en-US"/>
          </a:p>
        </p:txBody>
      </p:sp>
    </p:spTree>
    <p:extLst>
      <p:ext uri="{BB962C8B-B14F-4D97-AF65-F5344CB8AC3E}">
        <p14:creationId xmlns:p14="http://schemas.microsoft.com/office/powerpoint/2010/main" val="4068805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Jew Nor Greek  This is more then just ( saying all nationalities are the same)  Children</a:t>
            </a:r>
            <a:r>
              <a:rPr lang="en-US" b="0" baseline="0" dirty="0"/>
              <a:t> of promise vs ones outside of God, Now all have access to God through Christ</a:t>
            </a:r>
            <a:endParaRPr lang="en-US" b="0" dirty="0"/>
          </a:p>
          <a:p>
            <a:endParaRPr lang="en-US" b="0" dirty="0"/>
          </a:p>
          <a:p>
            <a:r>
              <a:rPr lang="en-US" b="0" dirty="0"/>
              <a:t>The mystery Paul talks</a:t>
            </a:r>
            <a:r>
              <a:rPr lang="en-US" b="0" baseline="0" dirty="0"/>
              <a:t> of in Eph. 3</a:t>
            </a:r>
            <a:endParaRPr lang="en-US" b="0" dirty="0"/>
          </a:p>
          <a:p>
            <a:r>
              <a:rPr lang="en-US" b="0" dirty="0"/>
              <a:t>The Mystery Revealed</a:t>
            </a:r>
          </a:p>
          <a:p>
            <a:endParaRPr lang="en-US" b="0" dirty="0"/>
          </a:p>
          <a:p>
            <a:r>
              <a:rPr lang="en-US" b="0" dirty="0"/>
              <a:t>3 For this reason I, Paul, the prisoner of Christ Jesus for you Gentiles— 2 if indeed you have heard of the [a]dispensation of the grace of God which was given to me for you, 3 how that by revelation He made known to me the mystery (as I have briefly written already, 4 by which, when you read, you may understand my knowledge in the mystery of Christ), 5 which in other ages was not made known to the sons of men, as it has now been revealed by the Spirit to His holy apostles and prophets: 6 that the Gentiles should be fellow heirs, of the same body, and partakers of His promise in Christ through the gospel</a:t>
            </a:r>
          </a:p>
        </p:txBody>
      </p:sp>
      <p:sp>
        <p:nvSpPr>
          <p:cNvPr id="4" name="Slide Number Placeholder 3"/>
          <p:cNvSpPr>
            <a:spLocks noGrp="1"/>
          </p:cNvSpPr>
          <p:nvPr>
            <p:ph type="sldNum" sz="quarter" idx="10"/>
          </p:nvPr>
        </p:nvSpPr>
        <p:spPr/>
        <p:txBody>
          <a:bodyPr/>
          <a:lstStyle/>
          <a:p>
            <a:fld id="{18207091-2A16-4E02-B96B-4AD615A31BBD}" type="slidenum">
              <a:rPr lang="en-US" smtClean="0"/>
              <a:t>3</a:t>
            </a:fld>
            <a:endParaRPr lang="en-US"/>
          </a:p>
        </p:txBody>
      </p:sp>
    </p:spTree>
    <p:extLst>
      <p:ext uri="{BB962C8B-B14F-4D97-AF65-F5344CB8AC3E}">
        <p14:creationId xmlns:p14="http://schemas.microsoft.com/office/powerpoint/2010/main" val="4068805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book of Philemon – Paul writes Philemon</a:t>
            </a:r>
            <a:r>
              <a:rPr lang="en-US" baseline="0" dirty="0"/>
              <a:t> about one of his slaves </a:t>
            </a:r>
            <a:r>
              <a:rPr lang="en-US" baseline="0" dirty="0" err="1"/>
              <a:t>Onesimus</a:t>
            </a:r>
            <a:r>
              <a:rPr lang="en-US" baseline="0" dirty="0"/>
              <a:t>. Pleas to Philemon “</a:t>
            </a:r>
          </a:p>
          <a:p>
            <a:endParaRPr lang="en-US" baseline="0" dirty="0"/>
          </a:p>
          <a:p>
            <a:r>
              <a:rPr lang="en-US" dirty="0"/>
              <a:t>I appeal to you for my son </a:t>
            </a:r>
            <a:r>
              <a:rPr lang="en-US" dirty="0" err="1"/>
              <a:t>Onesimus</a:t>
            </a:r>
            <a:r>
              <a:rPr lang="en-US" dirty="0"/>
              <a:t>, whom I have begotten while in my chains, 11 who once was unprofitable to you, but now is profitable to you and to me.</a:t>
            </a:r>
          </a:p>
          <a:p>
            <a:r>
              <a:rPr lang="en-US" dirty="0"/>
              <a:t>12 I am sending him back. You therefore receive him, that is, my own heart, ….</a:t>
            </a:r>
          </a:p>
          <a:p>
            <a:r>
              <a:rPr lang="en-US" dirty="0"/>
              <a:t>15 For perhaps he departed for a while for this purpose, that you might receive him forever, 16 </a:t>
            </a:r>
            <a:r>
              <a:rPr lang="en-US" b="1" dirty="0"/>
              <a:t>no longer as a slave but more than a slave—a beloved brother, </a:t>
            </a:r>
            <a:r>
              <a:rPr lang="en-US" dirty="0"/>
              <a:t>especially to me but how much more to you, both in the flesh and in the Lord.</a:t>
            </a:r>
          </a:p>
          <a:p>
            <a:r>
              <a:rPr lang="en-US" dirty="0"/>
              <a:t>17 If then you count me as a partner, receive him as you would me. 18 But if he has wronged you or owes anything, put that on my account. 19 I, Paul, am writing with my own hand. I will repay—not to mention to you that you owe me even your own self besides. </a:t>
            </a:r>
          </a:p>
          <a:p>
            <a:endParaRPr lang="en-US" dirty="0"/>
          </a:p>
          <a:p>
            <a:r>
              <a:rPr lang="en-US" dirty="0"/>
              <a:t>Social status means nothing to God   the scriptures even say that</a:t>
            </a:r>
            <a:r>
              <a:rPr lang="en-US" baseline="0" dirty="0"/>
              <a:t> being wealthy is a harder place to be humble and God focused instead of “me” focused</a:t>
            </a:r>
          </a:p>
          <a:p>
            <a:r>
              <a:rPr lang="en-US" baseline="0" dirty="0"/>
              <a:t>Paul puts it this way:</a:t>
            </a:r>
          </a:p>
          <a:p>
            <a:r>
              <a:rPr lang="en-US" b="1" baseline="0" dirty="0"/>
              <a:t>Philippians 4:11-13</a:t>
            </a:r>
            <a:r>
              <a:rPr lang="en-US" b="1" dirty="0"/>
              <a:t>                                                                                                                                                                                                                                                                                                           </a:t>
            </a:r>
          </a:p>
          <a:p>
            <a:r>
              <a:rPr lang="en-US" b="1" dirty="0"/>
              <a:t> 11 Not that I speak in regard to need, for I have learned in whatever state I am, to be content: 12 I know how to be abased, and I know how to abound. Everywhere and in all things I have learned both to be full and to be hungry, both to abound and to suffer need. 13 I can do all things through Christ who strengthens me.</a:t>
            </a:r>
          </a:p>
          <a:p>
            <a:endParaRPr lang="en-US" dirty="0"/>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8207091-2A16-4E02-B96B-4AD615A31BBD}" type="slidenum">
              <a:rPr lang="en-US" smtClean="0"/>
              <a:t>4</a:t>
            </a:fld>
            <a:endParaRPr lang="en-US"/>
          </a:p>
        </p:txBody>
      </p:sp>
    </p:spTree>
    <p:extLst>
      <p:ext uri="{BB962C8B-B14F-4D97-AF65-F5344CB8AC3E}">
        <p14:creationId xmlns:p14="http://schemas.microsoft.com/office/powerpoint/2010/main" val="4068805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Hupatasso</a:t>
            </a:r>
            <a:r>
              <a:rPr lang="en-US" dirty="0"/>
              <a:t> </a:t>
            </a:r>
          </a:p>
          <a:p>
            <a:endParaRPr lang="en-US" dirty="0"/>
          </a:p>
          <a:p>
            <a:r>
              <a:rPr lang="en-US" dirty="0" err="1"/>
              <a:t>Eph</a:t>
            </a:r>
            <a:r>
              <a:rPr lang="en-US" dirty="0"/>
              <a:t> 5 :21-25</a:t>
            </a:r>
            <a:r>
              <a:rPr lang="en-US" baseline="0" dirty="0"/>
              <a:t> </a:t>
            </a:r>
            <a:r>
              <a:rPr lang="en-US" dirty="0"/>
              <a:t>22  21 submitting to one another in the fear of God Wives, submit to your own husbands, as to the Lord. 23 For the husband is head of the wife, as also Christ is head of the church; and He is the Savior of the body. 24 Therefore, just as the church is subject to Christ, so let the wives be to their own husbands in everything.</a:t>
            </a:r>
          </a:p>
          <a:p>
            <a:endParaRPr lang="en-US" dirty="0"/>
          </a:p>
          <a:p>
            <a:r>
              <a:rPr lang="en-US" dirty="0"/>
              <a:t>25 Husbands, love your wives, just as Christ also loved the church and gave Himself for her,</a:t>
            </a:r>
          </a:p>
          <a:p>
            <a:endParaRPr lang="en-US" dirty="0"/>
          </a:p>
        </p:txBody>
      </p:sp>
      <p:sp>
        <p:nvSpPr>
          <p:cNvPr id="4" name="Slide Number Placeholder 3"/>
          <p:cNvSpPr>
            <a:spLocks noGrp="1"/>
          </p:cNvSpPr>
          <p:nvPr>
            <p:ph type="sldNum" sz="quarter" idx="10"/>
          </p:nvPr>
        </p:nvSpPr>
        <p:spPr/>
        <p:txBody>
          <a:bodyPr/>
          <a:lstStyle/>
          <a:p>
            <a:fld id="{18207091-2A16-4E02-B96B-4AD615A31BBD}" type="slidenum">
              <a:rPr lang="en-US" smtClean="0"/>
              <a:t>5</a:t>
            </a:fld>
            <a:endParaRPr lang="en-US"/>
          </a:p>
        </p:txBody>
      </p:sp>
    </p:spTree>
    <p:extLst>
      <p:ext uri="{BB962C8B-B14F-4D97-AF65-F5344CB8AC3E}">
        <p14:creationId xmlns:p14="http://schemas.microsoft.com/office/powerpoint/2010/main" val="4068805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207091-2A16-4E02-B96B-4AD615A31BBD}" type="slidenum">
              <a:rPr lang="en-US" smtClean="0"/>
              <a:t>6</a:t>
            </a:fld>
            <a:endParaRPr lang="en-US"/>
          </a:p>
        </p:txBody>
      </p:sp>
    </p:spTree>
    <p:extLst>
      <p:ext uri="{BB962C8B-B14F-4D97-AF65-F5344CB8AC3E}">
        <p14:creationId xmlns:p14="http://schemas.microsoft.com/office/powerpoint/2010/main" val="4068805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BC8970D-0151-4E24-9A69-FB450886195F}" type="datetimeFigureOut">
              <a:rPr lang="en-US"/>
              <a:pPr>
                <a:defRPr/>
              </a:pPr>
              <a:t>10/27/2019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3E4C8E-1C4C-4A24-B68D-6C3D54DEB757}" type="slidenum">
              <a:rPr lang="en-US"/>
              <a:pPr>
                <a:defRPr/>
              </a:pPr>
              <a:t>‹#›</a:t>
            </a:fld>
            <a:endParaRPr lang="en-US"/>
          </a:p>
        </p:txBody>
      </p:sp>
    </p:spTree>
    <p:extLst>
      <p:ext uri="{BB962C8B-B14F-4D97-AF65-F5344CB8AC3E}">
        <p14:creationId xmlns:p14="http://schemas.microsoft.com/office/powerpoint/2010/main" val="2962921538"/>
      </p:ext>
    </p:extLst>
  </p:cSld>
  <p:clrMapOvr>
    <a:masterClrMapping/>
  </p:clrMapOvr>
  <p:transition spd="slow">
    <p:cover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BB138CB-94D0-4514-8E71-ED7FCEC7ED1D}" type="datetimeFigureOut">
              <a:rPr lang="en-US"/>
              <a:pPr>
                <a:defRPr/>
              </a:pPr>
              <a:t>10/27/2019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135532-241D-4720-AB73-7AAC4931355B}" type="slidenum">
              <a:rPr lang="en-US"/>
              <a:pPr>
                <a:defRPr/>
              </a:pPr>
              <a:t>‹#›</a:t>
            </a:fld>
            <a:endParaRPr lang="en-US"/>
          </a:p>
        </p:txBody>
      </p:sp>
    </p:spTree>
    <p:extLst>
      <p:ext uri="{BB962C8B-B14F-4D97-AF65-F5344CB8AC3E}">
        <p14:creationId xmlns:p14="http://schemas.microsoft.com/office/powerpoint/2010/main" val="2664271252"/>
      </p:ext>
    </p:extLst>
  </p:cSld>
  <p:clrMapOvr>
    <a:masterClrMapping/>
  </p:clrMapOvr>
  <p:transition spd="slow">
    <p:cover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FCB2711-B7C0-4C41-9922-E3C0637276F7}" type="datetimeFigureOut">
              <a:rPr lang="en-US"/>
              <a:pPr>
                <a:defRPr/>
              </a:pPr>
              <a:t>10/27/2019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A43CEB-F709-42B1-AF4F-3F5025F81A6C}" type="slidenum">
              <a:rPr lang="en-US"/>
              <a:pPr>
                <a:defRPr/>
              </a:pPr>
              <a:t>‹#›</a:t>
            </a:fld>
            <a:endParaRPr lang="en-US"/>
          </a:p>
        </p:txBody>
      </p:sp>
    </p:spTree>
    <p:extLst>
      <p:ext uri="{BB962C8B-B14F-4D97-AF65-F5344CB8AC3E}">
        <p14:creationId xmlns:p14="http://schemas.microsoft.com/office/powerpoint/2010/main" val="2304931884"/>
      </p:ext>
    </p:extLst>
  </p:cSld>
  <p:clrMapOvr>
    <a:masterClrMapping/>
  </p:clrMapOvr>
  <p:transition spd="slow">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AA2CD48-C9B8-4CC1-8496-ED40FCB06D11}" type="datetimeFigureOut">
              <a:rPr lang="en-US"/>
              <a:pPr>
                <a:defRPr/>
              </a:pPr>
              <a:t>10/27/2019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37CF3B-EB79-4098-8063-F001A23FB764}" type="slidenum">
              <a:rPr lang="en-US"/>
              <a:pPr>
                <a:defRPr/>
              </a:pPr>
              <a:t>‹#›</a:t>
            </a:fld>
            <a:endParaRPr lang="en-US"/>
          </a:p>
        </p:txBody>
      </p:sp>
    </p:spTree>
    <p:extLst>
      <p:ext uri="{BB962C8B-B14F-4D97-AF65-F5344CB8AC3E}">
        <p14:creationId xmlns:p14="http://schemas.microsoft.com/office/powerpoint/2010/main" val="1045208124"/>
      </p:ext>
    </p:extLst>
  </p:cSld>
  <p:clrMapOvr>
    <a:masterClrMapping/>
  </p:clrMapOvr>
  <p:transition spd="slow">
    <p:cover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CAC2C4B-7DD8-4653-A961-B7E9B5A8590E}" type="datetimeFigureOut">
              <a:rPr lang="en-US"/>
              <a:pPr>
                <a:defRPr/>
              </a:pPr>
              <a:t>10/27/2019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7B4E5D-639F-40BA-984B-F8128AAE5DBE}" type="slidenum">
              <a:rPr lang="en-US"/>
              <a:pPr>
                <a:defRPr/>
              </a:pPr>
              <a:t>‹#›</a:t>
            </a:fld>
            <a:endParaRPr lang="en-US"/>
          </a:p>
        </p:txBody>
      </p:sp>
    </p:spTree>
    <p:extLst>
      <p:ext uri="{BB962C8B-B14F-4D97-AF65-F5344CB8AC3E}">
        <p14:creationId xmlns:p14="http://schemas.microsoft.com/office/powerpoint/2010/main" val="1830580402"/>
      </p:ext>
    </p:extLst>
  </p:cSld>
  <p:clrMapOvr>
    <a:masterClrMapping/>
  </p:clrMapOvr>
  <p:transition spd="slow">
    <p:cover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8C22015-C7F8-4782-BBB8-8E707C0A3172}" type="datetimeFigureOut">
              <a:rPr lang="en-US"/>
              <a:pPr>
                <a:defRPr/>
              </a:pPr>
              <a:t>10/27/2019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9D3CC2-08BC-4576-BCC1-A52C2B8F2D4C}" type="slidenum">
              <a:rPr lang="en-US"/>
              <a:pPr>
                <a:defRPr/>
              </a:pPr>
              <a:t>‹#›</a:t>
            </a:fld>
            <a:endParaRPr lang="en-US"/>
          </a:p>
        </p:txBody>
      </p:sp>
    </p:spTree>
    <p:extLst>
      <p:ext uri="{BB962C8B-B14F-4D97-AF65-F5344CB8AC3E}">
        <p14:creationId xmlns:p14="http://schemas.microsoft.com/office/powerpoint/2010/main" val="498147118"/>
      </p:ext>
    </p:extLst>
  </p:cSld>
  <p:clrMapOvr>
    <a:masterClrMapping/>
  </p:clrMapOvr>
  <p:transition spd="slow">
    <p:cover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9816102-BA07-4929-A7FE-3559493A6278}" type="datetimeFigureOut">
              <a:rPr lang="en-US"/>
              <a:pPr>
                <a:defRPr/>
              </a:pPr>
              <a:t>10/27/2019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397860E-30D8-499D-A8C2-B18E4B3ED3B5}" type="slidenum">
              <a:rPr lang="en-US"/>
              <a:pPr>
                <a:defRPr/>
              </a:pPr>
              <a:t>‹#›</a:t>
            </a:fld>
            <a:endParaRPr lang="en-US"/>
          </a:p>
        </p:txBody>
      </p:sp>
    </p:spTree>
    <p:extLst>
      <p:ext uri="{BB962C8B-B14F-4D97-AF65-F5344CB8AC3E}">
        <p14:creationId xmlns:p14="http://schemas.microsoft.com/office/powerpoint/2010/main" val="2594824862"/>
      </p:ext>
    </p:extLst>
  </p:cSld>
  <p:clrMapOvr>
    <a:masterClrMapping/>
  </p:clrMapOvr>
  <p:transition spd="slow">
    <p:cover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FD3CBC0-E032-4A76-AACB-32A80A064777}" type="datetimeFigureOut">
              <a:rPr lang="en-US"/>
              <a:pPr>
                <a:defRPr/>
              </a:pPr>
              <a:t>10/27/2019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00C97AB-846B-4C44-A90C-1B8530CD2EC9}" type="slidenum">
              <a:rPr lang="en-US"/>
              <a:pPr>
                <a:defRPr/>
              </a:pPr>
              <a:t>‹#›</a:t>
            </a:fld>
            <a:endParaRPr lang="en-US"/>
          </a:p>
        </p:txBody>
      </p:sp>
    </p:spTree>
    <p:extLst>
      <p:ext uri="{BB962C8B-B14F-4D97-AF65-F5344CB8AC3E}">
        <p14:creationId xmlns:p14="http://schemas.microsoft.com/office/powerpoint/2010/main" val="1235178501"/>
      </p:ext>
    </p:extLst>
  </p:cSld>
  <p:clrMapOvr>
    <a:masterClrMapping/>
  </p:clrMapOvr>
  <p:transition spd="slow">
    <p:cover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33F5BA-6FFA-449F-AC1A-0FD03C812D5F}" type="datetimeFigureOut">
              <a:rPr lang="en-US"/>
              <a:pPr>
                <a:defRPr/>
              </a:pPr>
              <a:t>10/27/2019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A9FBF05-9048-406E-9ACA-791BFCD32FE6}" type="slidenum">
              <a:rPr lang="en-US"/>
              <a:pPr>
                <a:defRPr/>
              </a:pPr>
              <a:t>‹#›</a:t>
            </a:fld>
            <a:endParaRPr lang="en-US"/>
          </a:p>
        </p:txBody>
      </p:sp>
    </p:spTree>
    <p:extLst>
      <p:ext uri="{BB962C8B-B14F-4D97-AF65-F5344CB8AC3E}">
        <p14:creationId xmlns:p14="http://schemas.microsoft.com/office/powerpoint/2010/main" val="3042058185"/>
      </p:ext>
    </p:extLst>
  </p:cSld>
  <p:clrMapOvr>
    <a:masterClrMapping/>
  </p:clrMapOvr>
  <p:transition spd="slow">
    <p:cover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A21D19C-A315-409C-92DA-14BFB57A558C}" type="datetimeFigureOut">
              <a:rPr lang="en-US"/>
              <a:pPr>
                <a:defRPr/>
              </a:pPr>
              <a:t>10/27/2019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A116CE0-582E-44C6-80C9-6B92ABA14898}" type="slidenum">
              <a:rPr lang="en-US"/>
              <a:pPr>
                <a:defRPr/>
              </a:pPr>
              <a:t>‹#›</a:t>
            </a:fld>
            <a:endParaRPr lang="en-US"/>
          </a:p>
        </p:txBody>
      </p:sp>
    </p:spTree>
    <p:extLst>
      <p:ext uri="{BB962C8B-B14F-4D97-AF65-F5344CB8AC3E}">
        <p14:creationId xmlns:p14="http://schemas.microsoft.com/office/powerpoint/2010/main" val="1936025688"/>
      </p:ext>
    </p:extLst>
  </p:cSld>
  <p:clrMapOvr>
    <a:masterClrMapping/>
  </p:clrMapOvr>
  <p:transition spd="slow">
    <p:cover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9AB4328-32FA-4110-BB11-6E37768F74D0}" type="datetimeFigureOut">
              <a:rPr lang="en-US"/>
              <a:pPr>
                <a:defRPr/>
              </a:pPr>
              <a:t>10/27/2019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AB2454-B1F6-4A27-85AD-5D32A1AD8331}" type="slidenum">
              <a:rPr lang="en-US"/>
              <a:pPr>
                <a:defRPr/>
              </a:pPr>
              <a:t>‹#›</a:t>
            </a:fld>
            <a:endParaRPr lang="en-US"/>
          </a:p>
        </p:txBody>
      </p:sp>
    </p:spTree>
    <p:extLst>
      <p:ext uri="{BB962C8B-B14F-4D97-AF65-F5344CB8AC3E}">
        <p14:creationId xmlns:p14="http://schemas.microsoft.com/office/powerpoint/2010/main" val="3813030828"/>
      </p:ext>
    </p:extLst>
  </p:cSld>
  <p:clrMapOvr>
    <a:masterClrMapping/>
  </p:clrMapOvr>
  <p:transition spd="slow">
    <p:cover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1F2CDC2-1E04-4CE0-9902-6C27CBD6978F}" type="datetimeFigureOut">
              <a:rPr lang="en-US"/>
              <a:pPr>
                <a:defRPr/>
              </a:pPr>
              <a:t>10/27/2019</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E211099-2581-4904-8D84-B4244380498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dir="rd"/>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457200" y="895350"/>
            <a:ext cx="8229600" cy="3394075"/>
          </a:xfrm>
        </p:spPr>
        <p:txBody>
          <a:bodyPr/>
          <a:lstStyle/>
          <a:p>
            <a:pPr marL="0" indent="0" algn="ctr" eaLnBrk="1" hangingPunct="1">
              <a:buNone/>
            </a:pPr>
            <a:r>
              <a:rPr lang="en-US" altLang="en-US" sz="8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Equality </a:t>
            </a:r>
            <a:endParaRPr lang="en-US" alt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marL="0" indent="0" algn="ctr" eaLnBrk="1" hangingPunct="1">
              <a:buNone/>
            </a:pPr>
            <a:r>
              <a:rPr lang="en-US" alt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Tree>
    <p:extLst>
      <p:ext uri="{BB962C8B-B14F-4D97-AF65-F5344CB8AC3E}">
        <p14:creationId xmlns:p14="http://schemas.microsoft.com/office/powerpoint/2010/main" val="1967038665"/>
      </p:ext>
    </p:extLst>
  </p:cSld>
  <p:clrMapOvr>
    <a:masterClrMapping/>
  </p:clrMapOvr>
  <p:transition spd="slow">
    <p:cover dir="rd"/>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457200" y="742950"/>
            <a:ext cx="8229600" cy="1066800"/>
          </a:xfrm>
        </p:spPr>
        <p:txBody>
          <a:bodyPr/>
          <a:lstStyle/>
          <a:p>
            <a:pPr marL="0" indent="0" algn="ctr" eaLnBrk="1" hangingPunct="1">
              <a:buNone/>
            </a:pPr>
            <a:r>
              <a:rPr lang="en-US" altLang="en-US" sz="8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Equality</a:t>
            </a:r>
            <a:r>
              <a:rPr lang="en-US" alt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2" name="Rectangle 1"/>
          <p:cNvSpPr/>
          <p:nvPr/>
        </p:nvSpPr>
        <p:spPr>
          <a:xfrm>
            <a:off x="2667000" y="1971585"/>
            <a:ext cx="5791200" cy="2677656"/>
          </a:xfrm>
          <a:prstGeom prst="rect">
            <a:avLst/>
          </a:prstGeom>
        </p:spPr>
        <p:txBody>
          <a:bodyPr wrap="square">
            <a:spAutoFit/>
          </a:bodyPr>
          <a:lstStyle/>
          <a:p>
            <a:r>
              <a:rPr lang="en-US" sz="28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Equality: </a:t>
            </a:r>
          </a:p>
          <a:p>
            <a:pPr marL="457200" indent="-457200">
              <a:buFont typeface="Arial" panose="020B0604020202020204" pitchFamily="34" charset="0"/>
              <a:buChar char="•"/>
            </a:pPr>
            <a:r>
              <a:rPr lang="en-US" sz="28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Gal. 3:28 There is neither Jew nor Greek, there is neither slave nor free, there is neither male and female; for you are all one in Christ Jesus.</a:t>
            </a:r>
          </a:p>
        </p:txBody>
      </p:sp>
    </p:spTree>
    <p:extLst>
      <p:ext uri="{BB962C8B-B14F-4D97-AF65-F5344CB8AC3E}">
        <p14:creationId xmlns:p14="http://schemas.microsoft.com/office/powerpoint/2010/main" val="4003434900"/>
      </p:ext>
    </p:extLst>
  </p:cSld>
  <p:clrMapOvr>
    <a:masterClrMapping/>
  </p:clrMapOvr>
  <p:transition spd="slow">
    <p:cover dir="rd"/>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457200" y="904786"/>
            <a:ext cx="8229600" cy="1066800"/>
          </a:xfrm>
        </p:spPr>
        <p:txBody>
          <a:bodyPr/>
          <a:lstStyle/>
          <a:p>
            <a:pPr marL="0" indent="0" algn="ctr" eaLnBrk="1" hangingPunct="1">
              <a:buNone/>
            </a:pPr>
            <a:r>
              <a:rPr lang="en-US" altLang="en-US" sz="8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Equality</a:t>
            </a:r>
            <a:r>
              <a:rPr lang="en-US" alt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3" name="Rectangle 2"/>
          <p:cNvSpPr/>
          <p:nvPr/>
        </p:nvSpPr>
        <p:spPr>
          <a:xfrm>
            <a:off x="2777412" y="2114550"/>
            <a:ext cx="5833188" cy="769441"/>
          </a:xfrm>
          <a:prstGeom prst="rect">
            <a:avLst/>
          </a:prstGeom>
        </p:spPr>
        <p:txBody>
          <a:bodyPr wrap="square">
            <a:spAutoFit/>
          </a:bodyPr>
          <a:lstStyle/>
          <a:p>
            <a:r>
              <a:rPr lang="en-US" sz="4400" b="1" dirty="0">
                <a:solidFill>
                  <a:schemeClr val="bg1"/>
                </a:solidFill>
                <a:effectLst>
                  <a:outerShdw blurRad="38100" dist="38100" dir="2700000" algn="tl">
                    <a:srgbClr val="000000">
                      <a:alpha val="43137"/>
                    </a:srgbClr>
                  </a:outerShdw>
                </a:effectLst>
                <a:latin typeface="Tempus Sans ITC" panose="04020404030D07020202" pitchFamily="82" charset="0"/>
              </a:rPr>
              <a:t>Neither Jew nor Greek</a:t>
            </a:r>
          </a:p>
        </p:txBody>
      </p:sp>
    </p:spTree>
    <p:extLst>
      <p:ext uri="{BB962C8B-B14F-4D97-AF65-F5344CB8AC3E}">
        <p14:creationId xmlns:p14="http://schemas.microsoft.com/office/powerpoint/2010/main" val="3369530031"/>
      </p:ext>
    </p:extLst>
  </p:cSld>
  <p:clrMapOvr>
    <a:masterClrMapping/>
  </p:clrMapOvr>
  <p:transition spd="slow">
    <p:cover dir="rd"/>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457200" y="742950"/>
            <a:ext cx="8229600" cy="1066800"/>
          </a:xfrm>
        </p:spPr>
        <p:txBody>
          <a:bodyPr/>
          <a:lstStyle/>
          <a:p>
            <a:pPr marL="0" indent="0" algn="ctr" eaLnBrk="1" hangingPunct="1">
              <a:buNone/>
            </a:pPr>
            <a:r>
              <a:rPr lang="en-US" altLang="en-US" sz="8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Equality</a:t>
            </a:r>
            <a:r>
              <a:rPr lang="en-US" alt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3" name="TextBox 2"/>
          <p:cNvSpPr txBox="1"/>
          <p:nvPr/>
        </p:nvSpPr>
        <p:spPr>
          <a:xfrm>
            <a:off x="2649894" y="2038350"/>
            <a:ext cx="6113106" cy="769441"/>
          </a:xfrm>
          <a:prstGeom prst="rect">
            <a:avLst/>
          </a:prstGeom>
          <a:noFill/>
        </p:spPr>
        <p:txBody>
          <a:bodyPr wrap="square" rtlCol="0">
            <a:spAutoFit/>
          </a:bodyPr>
          <a:lstStyle/>
          <a:p>
            <a:r>
              <a:rPr lang="en-US" sz="4400" b="1" dirty="0">
                <a:solidFill>
                  <a:schemeClr val="bg1"/>
                </a:solidFill>
                <a:effectLst>
                  <a:outerShdw blurRad="38100" dist="38100" dir="2700000" algn="tl">
                    <a:srgbClr val="000000">
                      <a:alpha val="43137"/>
                    </a:srgbClr>
                  </a:outerShdw>
                </a:effectLst>
                <a:latin typeface="Tempus Sans ITC" panose="04020404030D07020202" pitchFamily="82" charset="0"/>
              </a:rPr>
              <a:t>Neither Slave nor free</a:t>
            </a:r>
          </a:p>
        </p:txBody>
      </p:sp>
    </p:spTree>
    <p:extLst>
      <p:ext uri="{BB962C8B-B14F-4D97-AF65-F5344CB8AC3E}">
        <p14:creationId xmlns:p14="http://schemas.microsoft.com/office/powerpoint/2010/main" val="110377387"/>
      </p:ext>
    </p:extLst>
  </p:cSld>
  <p:clrMapOvr>
    <a:masterClrMapping/>
  </p:clrMapOvr>
  <p:transition spd="slow">
    <p:cover dir="rd"/>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457200" y="742950"/>
            <a:ext cx="8229600" cy="1066800"/>
          </a:xfrm>
        </p:spPr>
        <p:txBody>
          <a:bodyPr/>
          <a:lstStyle/>
          <a:p>
            <a:pPr marL="0" indent="0" algn="ctr" eaLnBrk="1" hangingPunct="1">
              <a:buNone/>
            </a:pPr>
            <a:r>
              <a:rPr lang="en-US" altLang="en-US" sz="8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Equality</a:t>
            </a:r>
            <a:r>
              <a:rPr lang="en-US" alt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2" name="Rectangle 1"/>
          <p:cNvSpPr/>
          <p:nvPr/>
        </p:nvSpPr>
        <p:spPr>
          <a:xfrm>
            <a:off x="2743200" y="1971586"/>
            <a:ext cx="6019800" cy="830997"/>
          </a:xfrm>
          <a:prstGeom prst="rect">
            <a:avLst/>
          </a:prstGeom>
        </p:spPr>
        <p:txBody>
          <a:bodyPr wrap="square">
            <a:spAutoFit/>
          </a:bodyPr>
          <a:lstStyle/>
          <a:p>
            <a:r>
              <a:rPr lang="en-US" sz="48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3" name="TextBox 2"/>
          <p:cNvSpPr txBox="1"/>
          <p:nvPr/>
        </p:nvSpPr>
        <p:spPr>
          <a:xfrm>
            <a:off x="3048000" y="2094696"/>
            <a:ext cx="5791200" cy="1446550"/>
          </a:xfrm>
          <a:prstGeom prst="rect">
            <a:avLst/>
          </a:prstGeom>
          <a:noFill/>
        </p:spPr>
        <p:txBody>
          <a:bodyPr wrap="square" rtlCol="0">
            <a:spAutoFit/>
          </a:bodyPr>
          <a:lstStyle/>
          <a:p>
            <a:r>
              <a:rPr lang="en-US" sz="4400" b="1" dirty="0">
                <a:solidFill>
                  <a:schemeClr val="bg1"/>
                </a:solidFill>
                <a:effectLst>
                  <a:outerShdw blurRad="38100" dist="38100" dir="2700000" algn="tl">
                    <a:srgbClr val="000000">
                      <a:alpha val="43137"/>
                    </a:srgbClr>
                  </a:outerShdw>
                </a:effectLst>
                <a:latin typeface="Tempus Sans ITC" panose="04020404030D07020202" pitchFamily="82" charset="0"/>
              </a:rPr>
              <a:t>Neither Male and</a:t>
            </a:r>
          </a:p>
          <a:p>
            <a:r>
              <a:rPr lang="en-US" sz="4400" b="1" dirty="0">
                <a:solidFill>
                  <a:schemeClr val="bg1"/>
                </a:solidFill>
                <a:effectLst>
                  <a:outerShdw blurRad="38100" dist="38100" dir="2700000" algn="tl">
                    <a:srgbClr val="000000">
                      <a:alpha val="43137"/>
                    </a:srgbClr>
                  </a:outerShdw>
                </a:effectLst>
                <a:latin typeface="Tempus Sans ITC" panose="04020404030D07020202" pitchFamily="82" charset="0"/>
              </a:rPr>
              <a:t>         Female</a:t>
            </a:r>
          </a:p>
        </p:txBody>
      </p:sp>
    </p:spTree>
    <p:extLst>
      <p:ext uri="{BB962C8B-B14F-4D97-AF65-F5344CB8AC3E}">
        <p14:creationId xmlns:p14="http://schemas.microsoft.com/office/powerpoint/2010/main" val="208076670"/>
      </p:ext>
    </p:extLst>
  </p:cSld>
  <p:clrMapOvr>
    <a:masterClrMapping/>
  </p:clrMapOvr>
  <p:transition spd="slow">
    <p:cover dir="rd"/>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457200" y="742950"/>
            <a:ext cx="8229600" cy="1066800"/>
          </a:xfrm>
        </p:spPr>
        <p:txBody>
          <a:bodyPr/>
          <a:lstStyle/>
          <a:p>
            <a:pPr marL="0" indent="0" algn="ctr" eaLnBrk="1" hangingPunct="1">
              <a:buNone/>
            </a:pPr>
            <a:r>
              <a:rPr lang="en-US" altLang="en-US" sz="8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2" name="Rectangle 1"/>
          <p:cNvSpPr/>
          <p:nvPr/>
        </p:nvSpPr>
        <p:spPr>
          <a:xfrm>
            <a:off x="4038600" y="555813"/>
            <a:ext cx="5334000" cy="4031873"/>
          </a:xfrm>
          <a:prstGeom prst="rect">
            <a:avLst/>
          </a:prstGeom>
        </p:spPr>
        <p:txBody>
          <a:bodyPr wrap="square">
            <a:spAutoFit/>
          </a:bodyPr>
          <a:lstStyle/>
          <a:p>
            <a:r>
              <a:rPr lang="en-US" sz="7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Have A Blessed Week!!</a:t>
            </a:r>
          </a:p>
          <a:p>
            <a:r>
              <a:rPr 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a:t>
            </a:r>
          </a:p>
        </p:txBody>
      </p:sp>
    </p:spTree>
    <p:extLst>
      <p:ext uri="{BB962C8B-B14F-4D97-AF65-F5344CB8AC3E}">
        <p14:creationId xmlns:p14="http://schemas.microsoft.com/office/powerpoint/2010/main" val="3854186138"/>
      </p:ext>
    </p:extLst>
  </p:cSld>
  <p:clrMapOvr>
    <a:masterClrMapping/>
  </p:clrMapOvr>
  <p:transition spd="slow">
    <p:cover dir="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17182</TotalTime>
  <Words>716</Words>
  <Application>Microsoft Office PowerPoint</Application>
  <PresentationFormat>On-screen Show (16:9)</PresentationFormat>
  <Paragraphs>128</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Tempus Sans ITC</vt:lpstr>
      <vt:lpstr>Office Theme</vt:lpstr>
      <vt:lpstr>The Body Of Christ</vt:lpstr>
      <vt:lpstr>The Body Of Christ</vt:lpstr>
      <vt:lpstr>The Body Of Christ</vt:lpstr>
      <vt:lpstr>The Body Of Christ</vt:lpstr>
      <vt:lpstr>The Body Of Christ</vt:lpstr>
      <vt:lpstr>PowerPoint Presentation</vt:lpstr>
    </vt:vector>
  </TitlesOfParts>
  <Company>Visual Impact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dc:creator>
  <cp:lastModifiedBy>Shawn LaVergne</cp:lastModifiedBy>
  <cp:revision>110</cp:revision>
  <cp:lastPrinted>2019-10-06T14:10:42Z</cp:lastPrinted>
  <dcterms:created xsi:type="dcterms:W3CDTF">2012-07-18T16:46:43Z</dcterms:created>
  <dcterms:modified xsi:type="dcterms:W3CDTF">2019-10-28T04:26:36Z</dcterms:modified>
</cp:coreProperties>
</file>