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70" r:id="rId3"/>
    <p:sldId id="279" r:id="rId4"/>
    <p:sldId id="271" r:id="rId5"/>
    <p:sldId id="281" r:id="rId6"/>
    <p:sldId id="272" r:id="rId7"/>
    <p:sldId id="278" r:id="rId8"/>
    <p:sldId id="273" r:id="rId9"/>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57692" autoAdjust="0"/>
  </p:normalViewPr>
  <p:slideViewPr>
    <p:cSldViewPr>
      <p:cViewPr>
        <p:scale>
          <a:sx n="66" d="100"/>
          <a:sy n="66" d="100"/>
        </p:scale>
        <p:origin x="-594"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10/10/2019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obile.biblegateway.com/passage/?search=Psalm+30:5&amp;version=NKJ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a:endParaRPr>
          </a:p>
          <a:p>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Corinthians 5:18</a:t>
            </a:r>
          </a:p>
          <a:p>
            <a:r>
              <a:rPr lang="en-US" dirty="0" smtClean="0"/>
              <a:t>Now all things are of God, who has reconciled us to Himself through Jesus Christ, and has given us the ministry of reconciliation</a:t>
            </a:r>
          </a:p>
          <a:p>
            <a:endParaRPr lang="en-US" dirty="0" smtClean="0"/>
          </a:p>
          <a:p>
            <a:r>
              <a:rPr lang="en-US" dirty="0" smtClean="0"/>
              <a:t>TO RESTORE TO FRIENDSHIP OR HARMONY-  we ,</a:t>
            </a:r>
            <a:r>
              <a:rPr lang="en-US" baseline="0" dirty="0" smtClean="0"/>
              <a:t> mankind, were in disharmony, enemies with God after the fall.</a:t>
            </a:r>
          </a:p>
          <a:p>
            <a:r>
              <a:rPr lang="en-US" baseline="0" dirty="0" smtClean="0"/>
              <a:t>God continually was looking for and offering reconciliation ;  in every dispensation. When God made the relationship with Israel it wasn’t his plan (1</a:t>
            </a:r>
            <a:r>
              <a:rPr lang="en-US" baseline="30000" dirty="0" smtClean="0"/>
              <a:t>st</a:t>
            </a:r>
            <a:r>
              <a:rPr lang="en-US" baseline="0" dirty="0" smtClean="0"/>
              <a:t> choice) to alienate the world outside of the nation Israel it was the worlds. Then when Christ died and Paul was converted his plan “A” was rein abled God finally had a chance again at reconciliation. And according to 2 Cor. 5:12  it is up to us to make it happen. This is a big responsibility we need to figure it out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Corinthians 6:12 New King James Version (NKJV)</a:t>
            </a:r>
          </a:p>
          <a:p>
            <a:r>
              <a:rPr lang="en-US" dirty="0" smtClean="0"/>
              <a:t>12 All things are lawful for me, but all things are not profitable. All things are lawful for me, but I will not be brought under the power of [b]any.</a:t>
            </a:r>
          </a:p>
          <a:p>
            <a:endParaRPr lang="en-US" dirty="0" smtClean="0"/>
          </a:p>
          <a:p>
            <a:r>
              <a:rPr lang="en-US" dirty="0" smtClean="0"/>
              <a:t>Walking in the Spirit</a:t>
            </a:r>
          </a:p>
          <a:p>
            <a:r>
              <a:rPr lang="en-US" dirty="0" err="1" smtClean="0"/>
              <a:t>Galations</a:t>
            </a:r>
            <a:r>
              <a:rPr lang="en-US" dirty="0" smtClean="0"/>
              <a:t> 5:</a:t>
            </a:r>
          </a:p>
          <a:p>
            <a:r>
              <a:rPr lang="en-US" dirty="0" smtClean="0"/>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a:t>
            </a:r>
          </a:p>
          <a:p>
            <a:endParaRPr lang="en-US" dirty="0" smtClean="0"/>
          </a:p>
          <a:p>
            <a:r>
              <a:rPr lang="en-US" dirty="0" smtClean="0"/>
              <a:t>19 Now the works of the flesh are evident, which are: [d]adultery, [e]fornication, uncleanness, lewdness, 20 idolatry, sorcery, hatred, contentions, jealousies, outbursts of wrath, selfish ambitions, dissensions, heresies, 21 envy, [f]murders, drunkenness, revelries, and the like; of which I tell you beforehand, just as I also told you in time past, that those who practice such things will not inherit the kingdom of God.</a:t>
            </a:r>
          </a:p>
          <a:p>
            <a:r>
              <a:rPr lang="en-US" dirty="0" smtClean="0"/>
              <a:t>  Galatians 5:22-23 New King James Version (NKJV)</a:t>
            </a:r>
          </a:p>
          <a:p>
            <a:endParaRPr lang="en-US" dirty="0" smtClean="0"/>
          </a:p>
          <a:p>
            <a:r>
              <a:rPr lang="en-US" dirty="0" smtClean="0"/>
              <a:t>22 But the fruit of the Spirit is love, joy, peace, longsuffering, kindness, goodness, faithfulness, 23 [a]gentleness, self-control. Against such there is no law.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Corinthians 6:12 New King James Version (NKJV)</a:t>
            </a:r>
          </a:p>
          <a:p>
            <a:r>
              <a:rPr lang="en-US" dirty="0" smtClean="0"/>
              <a:t>12 All things are lawful for me, but all things are not profitable. All things are lawful for me, but I will not be brought under the power of [b]any.</a:t>
            </a:r>
          </a:p>
          <a:p>
            <a:endParaRPr lang="en-US" dirty="0" smtClean="0"/>
          </a:p>
          <a:p>
            <a:r>
              <a:rPr lang="en-US" dirty="0" smtClean="0"/>
              <a:t>Our Identity</a:t>
            </a:r>
          </a:p>
          <a:p>
            <a:pPr marL="171450" indent="-171450">
              <a:buFont typeface="Arial" panose="020B0604020202020204" pitchFamily="34" charset="0"/>
              <a:buChar char="•"/>
            </a:pPr>
            <a:r>
              <a:rPr lang="en-US" dirty="0" smtClean="0"/>
              <a:t>We are not controlled by flesh Rom. 8:9 But you are not in the flesh but in the Spirit, if indeed the Spirit of God dwells in you. </a:t>
            </a:r>
          </a:p>
          <a:p>
            <a:pPr marL="171450" indent="-171450">
              <a:buFont typeface="Arial" panose="020B0604020202020204" pitchFamily="34" charset="0"/>
              <a:buChar char="•"/>
            </a:pPr>
            <a:r>
              <a:rPr lang="en-US" dirty="0" smtClean="0"/>
              <a:t>We are Christ’s 1 Corinthians 6:20 For you were bought at a price; therefore glorify God in your body and in your spirit, which are God’s. </a:t>
            </a:r>
          </a:p>
          <a:p>
            <a:pPr marL="171450" indent="-171450">
              <a:buFont typeface="Arial" panose="020B0604020202020204" pitchFamily="34" charset="0"/>
              <a:buChar char="•"/>
            </a:pPr>
            <a:r>
              <a:rPr lang="en-US" dirty="0" smtClean="0"/>
              <a:t>We are not slaves to sin Romans 6:6  Our old man was crucified with Him, that the body of sin might be done away with, that we should no longer be slaves of sin.</a:t>
            </a:r>
          </a:p>
          <a:p>
            <a:pPr marL="171450" indent="-171450">
              <a:buFont typeface="Arial" panose="020B0604020202020204" pitchFamily="34" charset="0"/>
              <a:buChar char="•"/>
            </a:pPr>
            <a:r>
              <a:rPr lang="en-US" dirty="0" smtClean="0"/>
              <a:t>We are</a:t>
            </a:r>
            <a:r>
              <a:rPr lang="en-US" baseline="0" dirty="0" smtClean="0"/>
              <a:t> not selfish </a:t>
            </a:r>
            <a:r>
              <a:rPr lang="en-US" dirty="0" smtClean="0"/>
              <a:t>2 Corinthians 5:15 and He died for all, that those who live should live no longer for themselves, but for Him who died for them and rose again.</a:t>
            </a:r>
          </a:p>
          <a:p>
            <a:pPr marL="171450" indent="-171450">
              <a:buFont typeface="Arial" panose="020B0604020202020204" pitchFamily="34" charset="0"/>
              <a:buChar char="•"/>
            </a:pPr>
            <a:r>
              <a:rPr lang="en-US" dirty="0" smtClean="0"/>
              <a:t>We Galatians 2:20 I have been crucified with Christ; it is no longer I who live, but Christ lives in me; and the life which I now live in the flesh I live by faith in the Son of God, who loved me and gave Himself for me.</a:t>
            </a:r>
          </a:p>
          <a:p>
            <a:pPr marL="171450" indent="-171450">
              <a:buFont typeface="Arial" panose="020B0604020202020204" pitchFamily="34" charset="0"/>
              <a:buChar char="•"/>
            </a:pPr>
            <a:r>
              <a:rPr lang="en-US" dirty="0" smtClean="0"/>
              <a:t>We</a:t>
            </a:r>
            <a:r>
              <a:rPr lang="en-US" baseline="0" dirty="0" smtClean="0"/>
              <a:t> are all citizens of Heaven </a:t>
            </a:r>
            <a:r>
              <a:rPr lang="en-US" dirty="0" smtClean="0"/>
              <a:t>Ephesians 2:19 Now, therefore, you are no longer strangers and foreigners, but fellow citizens with the saints and members of the household of God,</a:t>
            </a:r>
          </a:p>
          <a:p>
            <a:pPr marL="171450" indent="-171450">
              <a:buFont typeface="Arial" panose="020B0604020202020204" pitchFamily="34" charset="0"/>
              <a:buChar char="•"/>
            </a:pPr>
            <a:r>
              <a:rPr lang="en-US" dirty="0" smtClean="0"/>
              <a:t>We are members with each other  Romans 12:5 so we, being many, are one body in Christ, and individually members of one another.</a:t>
            </a:r>
          </a:p>
          <a:p>
            <a:pPr marL="171450" indent="-171450">
              <a:buFont typeface="Arial" panose="020B0604020202020204" pitchFamily="34" charset="0"/>
              <a:buChar char="•"/>
            </a:pPr>
            <a:r>
              <a:rPr lang="en-US" dirty="0" smtClean="0"/>
              <a:t>We are united 1 Corinthians 12:25  that there should be no schism in the body, but that the members should have the same care for one another.</a:t>
            </a:r>
          </a:p>
          <a:p>
            <a:pPr marL="171450" indent="-171450">
              <a:buFont typeface="Arial" panose="020B0604020202020204" pitchFamily="34" charset="0"/>
              <a:buChar char="•"/>
            </a:pPr>
            <a:r>
              <a:rPr lang="en-US" dirty="0" smtClean="0"/>
              <a:t>We</a:t>
            </a:r>
            <a:r>
              <a:rPr lang="en-US" baseline="0" dirty="0" smtClean="0"/>
              <a:t> are not heavenly Ephesians 1:3  Blessed be the God and Father of our Lord Jesus Christ, who has blessed us with every spiritual blessing in the heavenly places in Christ,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Ephesians 5:30</a:t>
            </a:r>
          </a:p>
          <a:p>
            <a:pPr marL="171450" indent="-171450">
              <a:buFont typeface="Arial" panose="020B0604020202020204" pitchFamily="34" charset="0"/>
              <a:buChar char="•"/>
            </a:pPr>
            <a:r>
              <a:rPr lang="en-US" dirty="0" smtClean="0"/>
              <a:t>For we are members of His body, of His flesh and of His bones.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7</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Romans 8 New King James Version (NKJV)</a:t>
            </a:r>
          </a:p>
          <a:p>
            <a:r>
              <a:rPr lang="en-US" dirty="0" smtClean="0"/>
              <a:t>Free from Indwelling Sin</a:t>
            </a:r>
          </a:p>
          <a:p>
            <a:endParaRPr lang="en-US" dirty="0" smtClean="0"/>
          </a:p>
          <a:p>
            <a:r>
              <a:rPr lang="en-US" dirty="0" smtClean="0"/>
              <a:t>8 There is therefore now no condemnation to those who are in Christ Jesus, who[a]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5 For those who live according to the flesh set their minds on the things of the flesh, but those who live according to the Spirit, the things of the Spirit. 6 For to be [b]carnally minded is death, but to be spiritually minded is life and peace. 7 Because the [c]carnal mind is enmity against God; for it is not subject to the law of God, nor indeed can be. 8 So then, those who are in the flesh cannot please God.</a:t>
            </a:r>
          </a:p>
        </p:txBody>
      </p:sp>
      <p:sp>
        <p:nvSpPr>
          <p:cNvPr id="4" name="Slide Number Placeholder 3"/>
          <p:cNvSpPr>
            <a:spLocks noGrp="1"/>
          </p:cNvSpPr>
          <p:nvPr>
            <p:ph type="sldNum" sz="quarter" idx="10"/>
          </p:nvPr>
        </p:nvSpPr>
        <p:spPr/>
        <p:txBody>
          <a:bodyPr/>
          <a:lstStyle/>
          <a:p>
            <a:fld id="{18207091-2A16-4E02-B96B-4AD615A31BBD}" type="slidenum">
              <a:rPr lang="en-US" smtClean="0"/>
              <a:t>8</a:t>
            </a:fld>
            <a:endParaRPr lang="en-US"/>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10/10/2019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10/10/2019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10/10/2019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10/10/2019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10/10/2019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10/10/2019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10/10/2019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10/10/2019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10/10/2019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10/10/2019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10/10/2019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10/10/2019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Reconciliation </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667000" y="1971585"/>
            <a:ext cx="5791200" cy="3108543"/>
          </a:xfrm>
          <a:prstGeom prst="rect">
            <a:avLst/>
          </a:prstGeom>
        </p:spPr>
        <p:txBody>
          <a:bodyPr wrap="square">
            <a:spAutoFit/>
          </a:bodyPr>
          <a:lstStyle/>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 </a:t>
            </a:r>
            <a:endPar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457200" indent="-457200">
              <a:buFont typeface="Arial" panose="020B0604020202020204" pitchFamily="34" charset="0"/>
              <a:buChar char="•"/>
            </a:pPr>
            <a:r>
              <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TO </a:t>
            </a:r>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RESTORE TO FRIENDSHIP OR HARMONY. </a:t>
            </a:r>
            <a:endPar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457200" indent="-457200">
              <a:buFont typeface="Arial" panose="020B0604020202020204" pitchFamily="34" charset="0"/>
              <a:buChar char="•"/>
            </a:pPr>
            <a:r>
              <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ACTION OF MAKING ONE VIEW OR BELIEF COMPATIBLE WITH ANOTHER.</a:t>
            </a:r>
          </a:p>
          <a:p>
            <a:pPr marL="457200" indent="-457200">
              <a:buFont typeface="Arial" panose="020B0604020202020204" pitchFamily="34" charset="0"/>
              <a:buChar char="•"/>
            </a:pPr>
            <a:r>
              <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TO </a:t>
            </a:r>
            <a:r>
              <a:rPr lang="en-US" sz="2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REUNION</a:t>
            </a:r>
            <a:endPar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400343490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Rectangle 2"/>
          <p:cNvSpPr/>
          <p:nvPr/>
        </p:nvSpPr>
        <p:spPr>
          <a:xfrm>
            <a:off x="2777412" y="2114550"/>
            <a:ext cx="5029200" cy="2677656"/>
          </a:xfrm>
          <a:prstGeom prst="rect">
            <a:avLst/>
          </a:prstGeom>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Tempus Sans ITC" panose="04020404030D07020202" pitchFamily="82" charset="0"/>
              </a:rPr>
              <a:t>ACTS 15:36-41 "...THEIR DISAGREEMENT WAS SO SHARP THAT THEY SEPARATED....."</a:t>
            </a:r>
          </a:p>
          <a:p>
            <a:endParaRPr lang="en-US" sz="2400" b="1" dirty="0">
              <a:solidFill>
                <a:schemeClr val="bg1"/>
              </a:solidFill>
              <a:effectLst>
                <a:outerShdw blurRad="38100" dist="38100" dir="2700000" algn="tl">
                  <a:srgbClr val="000000">
                    <a:alpha val="43137"/>
                  </a:srgbClr>
                </a:outerShdw>
              </a:effectLst>
              <a:latin typeface="Tempus Sans ITC" panose="04020404030D07020202" pitchFamily="82" charset="0"/>
            </a:endParaRPr>
          </a:p>
          <a:p>
            <a:r>
              <a:rPr lang="en-US" sz="2400" b="1" dirty="0">
                <a:solidFill>
                  <a:schemeClr val="bg1"/>
                </a:solidFill>
                <a:effectLst>
                  <a:outerShdw blurRad="38100" dist="38100" dir="2700000" algn="tl">
                    <a:srgbClr val="000000">
                      <a:alpha val="43137"/>
                    </a:srgbClr>
                  </a:outerShdw>
                </a:effectLst>
                <a:latin typeface="Tempus Sans ITC" panose="04020404030D07020202" pitchFamily="82" charset="0"/>
              </a:rPr>
              <a:t>2nd TIMOTHY 4:11 ".... BRING MARK WITH YOU WHEN YOU COME, FOR I NEED HIM".</a:t>
            </a:r>
          </a:p>
        </p:txBody>
      </p:sp>
    </p:spTree>
    <p:extLst>
      <p:ext uri="{BB962C8B-B14F-4D97-AF65-F5344CB8AC3E}">
        <p14:creationId xmlns:p14="http://schemas.microsoft.com/office/powerpoint/2010/main" val="3369530031"/>
      </p:ext>
    </p:extLst>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2649894" y="2038350"/>
            <a:ext cx="4665306"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empus Sans ITC" panose="04020404030D07020202" pitchFamily="82" charset="0"/>
              </a:rPr>
              <a:t>RECONCILING  MAN AND  GOD, ALL MEN, JEWS AND   GENTILES</a:t>
            </a:r>
            <a:endPar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10377387"/>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830997"/>
          </a:xfrm>
          <a:prstGeom prst="rect">
            <a:avLst/>
          </a:prstGeom>
        </p:spPr>
        <p:txBody>
          <a:bodyPr wrap="square">
            <a:spAutoFit/>
          </a:bodyPr>
          <a:lstStyle/>
          <a:p>
            <a:r>
              <a:rPr lang="en-US" sz="4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3048000" y="2039813"/>
            <a:ext cx="49530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empus Sans ITC" panose="04020404030D07020202" pitchFamily="82" charset="0"/>
              </a:rPr>
              <a:t>HOW?</a:t>
            </a:r>
            <a:endPar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08076670"/>
      </p:ext>
    </p:extLst>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830997"/>
          </a:xfrm>
          <a:prstGeom prst="rect">
            <a:avLst/>
          </a:prstGeom>
        </p:spPr>
        <p:txBody>
          <a:bodyPr wrap="square">
            <a:spAutoFit/>
          </a:bodyPr>
          <a:lstStyle/>
          <a:p>
            <a:r>
              <a:rPr lang="en-US" sz="48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3" name="TextBox 2"/>
          <p:cNvSpPr txBox="1"/>
          <p:nvPr/>
        </p:nvSpPr>
        <p:spPr>
          <a:xfrm>
            <a:off x="3048000" y="2039813"/>
            <a:ext cx="4953000"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empus Sans ITC" panose="04020404030D07020202" pitchFamily="82" charset="0"/>
              </a:rPr>
              <a:t>RECONCILING ACTIONS WITH IDENTITY</a:t>
            </a:r>
            <a:endPar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401843834"/>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endPar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r>
              <a:rPr 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854186138"/>
      </p:ext>
    </p:extLst>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Reconciliation</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795464597"/>
      </p:ext>
    </p:extLst>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16422</TotalTime>
  <Words>1144</Words>
  <Application>Microsoft Office PowerPoint</Application>
  <PresentationFormat>On-screen Show (16:9)</PresentationFormat>
  <Paragraphs>155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Body Of Christ</vt:lpstr>
      <vt:lpstr>The Body Of Christ</vt:lpstr>
      <vt:lpstr>The Body Of Christ</vt:lpstr>
      <vt:lpstr>The Body Of Christ</vt:lpstr>
      <vt:lpstr>The Body Of Christ</vt:lpstr>
      <vt:lpstr>The Body Of Christ</vt:lpstr>
      <vt:lpstr>PowerPoint Presentation</vt:lpstr>
      <vt:lpstr>The Body Of Christ</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97</cp:revision>
  <cp:lastPrinted>2019-10-06T14:10:42Z</cp:lastPrinted>
  <dcterms:created xsi:type="dcterms:W3CDTF">2012-07-18T16:46:43Z</dcterms:created>
  <dcterms:modified xsi:type="dcterms:W3CDTF">2019-10-10T15:15:05Z</dcterms:modified>
</cp:coreProperties>
</file>