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59" r:id="rId4"/>
    <p:sldId id="264" r:id="rId5"/>
    <p:sldId id="265" r:id="rId6"/>
    <p:sldId id="261" r:id="rId7"/>
    <p:sldId id="263" r:id="rId8"/>
    <p:sldId id="258" r:id="rId9"/>
    <p:sldId id="267" r:id="rId10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5338" autoAdjust="0"/>
  </p:normalViewPr>
  <p:slideViewPr>
    <p:cSldViewPr>
      <p:cViewPr varScale="1">
        <p:scale>
          <a:sx n="85" d="100"/>
          <a:sy n="85" d="100"/>
        </p:scale>
        <p:origin x="10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7BE4F-FB23-4C71-A2E1-D4227B505C1E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D706E-7833-4B63-B7A2-46B4A38C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6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Eph</a:t>
            </a:r>
            <a:r>
              <a:rPr lang="en-US" dirty="0"/>
              <a:t> 4:4</a:t>
            </a:r>
          </a:p>
          <a:p>
            <a:endParaRPr lang="en-US" dirty="0"/>
          </a:p>
          <a:p>
            <a:r>
              <a:rPr lang="en-US" dirty="0"/>
              <a:t>Phil 4:1-6</a:t>
            </a:r>
          </a:p>
          <a:p>
            <a:endParaRPr lang="en-US" dirty="0"/>
          </a:p>
          <a:p>
            <a:r>
              <a:rPr lang="en-US" dirty="0"/>
              <a:t>Saved to serve 1 </a:t>
            </a:r>
            <a:r>
              <a:rPr lang="en-US" dirty="0" err="1"/>
              <a:t>thes</a:t>
            </a:r>
            <a:r>
              <a:rPr lang="en-US" dirty="0"/>
              <a:t> 1:9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D706E-7833-4B63-B7A2-46B4A38C4C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1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</a:rPr>
              <a:t>1 Corinthians 1:10 “I appeal to you, brothers and sisters, in the name of our Lord Jesus Christ, that all of you agree with one another in what you say and that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be no divisions among you, but that you be perfectly united in mind and thought</a:t>
            </a:r>
            <a:r>
              <a:rPr lang="en-US" sz="1200" dirty="0">
                <a:effectLst/>
              </a:rPr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D706E-7833-4B63-B7A2-46B4A38C4C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8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</a:rPr>
              <a:t>Psalm 133:1 “Behold, how good and how pleasant it is For brothers to dwell together in unity!”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D706E-7833-4B63-B7A2-46B4A38C4C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1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</a:rPr>
              <a:t>Ephesians 4:2-6 “Be completely humble and gentle; be patient, bearing with one another in love. </a:t>
            </a:r>
            <a:r>
              <a:rPr lang="en-US" sz="1200" dirty="0">
                <a:solidFill>
                  <a:srgbClr val="FF0000"/>
                </a:solidFill>
                <a:effectLst/>
              </a:rPr>
              <a:t>Make every effort to keep the unity of the Spirit through the bond of peace</a:t>
            </a:r>
            <a:r>
              <a:rPr lang="en-US" sz="1200" dirty="0">
                <a:effectLst/>
              </a:rPr>
              <a:t>. There is one body and one Spirit, just as you were called to one hope when you were called; one Lord, one faith, one baptism; one God and Father of all, who is over all and through all and in all.”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D706E-7833-4B63-B7A2-46B4A38C4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Romans 15:5-7 New King James Version (NKJV)</a:t>
            </a:r>
          </a:p>
          <a:p>
            <a:endParaRPr lang="en-US" dirty="0"/>
          </a:p>
          <a:p>
            <a:r>
              <a:rPr lang="en-US" dirty="0"/>
              <a:t>5 Now may the God of patience and comfort grant you to be like-minded toward one another, according to Christ Jesus, 6 that you may with one mind and one mouth glorify the God and Father of our Lord Jesus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D706E-7833-4B63-B7A2-46B4A38C4C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2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1 Timothy 1:5 New King James Version (NKJV)</a:t>
            </a:r>
          </a:p>
          <a:p>
            <a:endParaRPr lang="en-US" dirty="0"/>
          </a:p>
          <a:p>
            <a:r>
              <a:rPr lang="en-US" dirty="0"/>
              <a:t>5 Now the purpose of the instruction is love from a pure heart, from a good conscience, and from [a]sincere faith,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D706E-7833-4B63-B7A2-46B4A38C4C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E69B-9393-4C1A-9DA9-47879FD43892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5A7E-7169-4990-95A0-1E79E5CD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45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762F-D17B-4A43-8CB9-85429BFE8721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C1BF-7E34-493A-A726-D28A81874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0304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AD49-AB8A-43AD-A4F9-C4C7A6B2ADC8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3E01-3728-4413-9B5E-4CCBE6C50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3801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F1393-B12B-4F16-8CE9-C361FC0CC08E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1A0C8-4371-4F66-8DC7-E8F32283B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391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C6A5-F4AF-4281-9062-73DCBCB6FA7A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D152-9B35-403A-8B17-3DF6576D7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3786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CF2C4-5983-462A-89F5-92E5B0B66BC1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074E-8198-47B3-8725-C5CB9BC30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3335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A5A1-0C65-4BAF-8E2A-AB15CF767A78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E2D21-51CA-4938-94D3-9B534AFED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5089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BA9-AB92-420C-AC56-D20943A02A0B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42777-33EF-4C7B-9F8F-412C3406D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6796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D991-6E72-4579-84FE-0BE442B62182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5843-3359-4565-AD2F-BB893412B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865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1BC0-0081-4977-BB60-49D8A3828612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EFCD-6164-48C9-9B19-3D265A461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2961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DE179-013E-4C92-9B22-899D0F5A68BC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8ABD-0380-4C66-9C0B-BE0D4CE33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7415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8C9F1-5977-4194-A871-D7FE86FE3635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A181F9-EBB1-41B3-A430-0D1CAA89E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EFFD8C2-5C18-4F33-A8B2-932CB3BE4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48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unity2SD1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9144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Bradley Hand ITC" panose="03070402050302030203" pitchFamily="66" charset="0"/>
              </a:rPr>
              <a:t>The Body Of Christ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unity2SD3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" y="62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207" y="1143000"/>
            <a:ext cx="8458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…be perfectly united in mind and thought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1 Corinthians 1:10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unity2SD3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447800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“Behold, how good and how pleasant it is For brothers to dwell together in unity!”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Psalm 133:1</a:t>
            </a:r>
            <a:r>
              <a:rPr lang="en-US" sz="4000" dirty="0">
                <a:effectLst/>
                <a:latin typeface="Bradley Hand ITC" panose="03070402050302030203" pitchFamily="66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2585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unity2SD3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914400"/>
            <a:ext cx="8458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Make every effort to keep the unity of the Spirit through the bond of peace.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Ephesians 4:2</a:t>
            </a:r>
          </a:p>
        </p:txBody>
      </p:sp>
    </p:spTree>
    <p:extLst>
      <p:ext uri="{BB962C8B-B14F-4D97-AF65-F5344CB8AC3E}">
        <p14:creationId xmlns:p14="http://schemas.microsoft.com/office/powerpoint/2010/main" val="353329217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unity2SD3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0668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Homothumadon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21506" name="Picture 2" descr="https://www.dinosaurios.info/images/tipos-de-dinosauri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7" y="2063060"/>
            <a:ext cx="8446448" cy="464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9197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unity2SD3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914400"/>
            <a:ext cx="7620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love from a pure heart, from a good conscience, and from sincere faith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1 Timothy 1:5</a:t>
            </a:r>
          </a:p>
        </p:txBody>
      </p:sp>
    </p:spTree>
    <p:extLst>
      <p:ext uri="{BB962C8B-B14F-4D97-AF65-F5344CB8AC3E}">
        <p14:creationId xmlns:p14="http://schemas.microsoft.com/office/powerpoint/2010/main" val="222506955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unity2SD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914400"/>
            <a:ext cx="8686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Members of the Body of Christ are never told to become one; We already are one and are expected to act like it.</a:t>
            </a: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705D4E-1B5B-4C63-A4D6-A4349B393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86972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12667</TotalTime>
  <Words>364</Words>
  <Application>Microsoft Office PowerPoint</Application>
  <PresentationFormat>On-screen Show (4:3)</PresentationFormat>
  <Paragraphs>31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Bradley Hand ITC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Shawn LaVergne</cp:lastModifiedBy>
  <cp:revision>18</cp:revision>
  <dcterms:created xsi:type="dcterms:W3CDTF">2012-10-24T20:01:15Z</dcterms:created>
  <dcterms:modified xsi:type="dcterms:W3CDTF">2019-02-13T00:21:16Z</dcterms:modified>
</cp:coreProperties>
</file>