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366B9-1408-42E0-B4E0-E6E21CCDA435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7EB3-9753-4B36-9302-35AD7988C5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366B9-1408-42E0-B4E0-E6E21CCDA435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7EB3-9753-4B36-9302-35AD7988C5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366B9-1408-42E0-B4E0-E6E21CCDA435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7EB3-9753-4B36-9302-35AD7988C5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366B9-1408-42E0-B4E0-E6E21CCDA435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7EB3-9753-4B36-9302-35AD7988C5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366B9-1408-42E0-B4E0-E6E21CCDA435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7EB3-9753-4B36-9302-35AD7988C5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366B9-1408-42E0-B4E0-E6E21CCDA435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7EB3-9753-4B36-9302-35AD7988C5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366B9-1408-42E0-B4E0-E6E21CCDA435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7EB3-9753-4B36-9302-35AD7988C5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366B9-1408-42E0-B4E0-E6E21CCDA435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7EB3-9753-4B36-9302-35AD7988C5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366B9-1408-42E0-B4E0-E6E21CCDA435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7EB3-9753-4B36-9302-35AD7988C5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366B9-1408-42E0-B4E0-E6E21CCDA435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7EB3-9753-4B36-9302-35AD7988C5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366B9-1408-42E0-B4E0-E6E21CCDA435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7EB3-9753-4B36-9302-35AD7988C5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366B9-1408-42E0-B4E0-E6E21CCDA435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27EB3-9753-4B36-9302-35AD7988C5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719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ohfact.cyberpanthers.netdna-cdn.com/wp-content/uploads/2015/11/hiroshima-shadow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3657600"/>
            <a:ext cx="5238750" cy="2943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 descr="https://s-media-cache-ak0.pinimg.com/736x/28/43/53/284353680e4b1112097209c16f68597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6762750" cy="3228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/>
      </p:transition>
    </mc:Choice>
    <mc:Fallback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me2watson.files.wordpress.com/2011/05/gods-hands-holding-child.jp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82296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/>
      </p:transition>
    </mc:Choice>
    <mc:Fallback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 descr="Image result for Rotchschild's orchi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364" name="Picture 4" descr="https://1.bp.blogspot.com/-trwKB6LkGB8/Tpdjl1dIFaI/AAAAAAAABog/RaXRsAUoxxk/s1600/03_orchi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28600"/>
            <a:ext cx="7620000" cy="49434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Rectangle 3"/>
          <p:cNvSpPr/>
          <p:nvPr/>
        </p:nvSpPr>
        <p:spPr>
          <a:xfrm rot="10800000" flipV="1">
            <a:off x="0" y="5440234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Rotchschild's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orchid, which cost about $5,000 per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plant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/>
      </p:transition>
    </mc:Choice>
    <mc:Fallback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i.ytimg.com/vi/MdnUy8yXI30/hq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838200"/>
            <a:ext cx="4572000" cy="3429001"/>
          </a:xfrm>
          <a:prstGeom prst="rect">
            <a:avLst/>
          </a:prstGeom>
          <a:ln w="762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0" y="4419600"/>
            <a:ext cx="9220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0">
                    <a:schemeClr val="accent2">
                      <a:satMod val="175000"/>
                      <a:alpha val="5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0">
                    <a:schemeClr val="accent2">
                      <a:satMod val="175000"/>
                      <a:alpha val="5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had better learn to care about </a:t>
            </a: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0">
                    <a:schemeClr val="accent2">
                      <a:satMod val="175000"/>
                      <a:alpha val="5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0">
                    <a:schemeClr val="accent2">
                      <a:satMod val="175000"/>
                      <a:alpha val="5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0">
                    <a:schemeClr val="accent2">
                      <a:satMod val="175000"/>
                      <a:alpha val="5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0">
                    <a:schemeClr val="accent2">
                      <a:satMod val="175000"/>
                      <a:alpha val="5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letting souls perish!</a:t>
            </a:r>
            <a:endParaRPr lang="en-US" sz="3200" dirty="0">
              <a:ln>
                <a:solidFill>
                  <a:schemeClr val="tx1"/>
                </a:solidFill>
              </a:ln>
              <a:solidFill>
                <a:srgbClr val="C00000"/>
              </a:solidFill>
              <a:effectLst>
                <a:glow rad="635000">
                  <a:schemeClr val="accent2">
                    <a:satMod val="175000"/>
                    <a:alpha val="5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/>
      </p:transition>
    </mc:Choice>
    <mc:Fallback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kxtv-download.edgesuite.net/video/2156496/2156496_Sti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476374"/>
            <a:ext cx="6858000" cy="3857626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/>
      </p:transition>
    </mc:Choice>
    <mc:Fallback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lillyofthevalleyva.com/ani-SwordoftheLord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28600"/>
            <a:ext cx="2753445" cy="4572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57200" y="5029200"/>
            <a:ext cx="82296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i="1" baseline="3000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For the word of God is quick, and powerful, and sharper than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any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two-edged sword, piercing even to the dividing asunder of soul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spirit, and of the joints and marrow, and is a discerner of the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thoughts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and intents of the heart.” </a:t>
            </a:r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Hebrews 4:12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/>
      </p:transition>
    </mc:Choice>
    <mc:Fallback>
      <p:transition spd="slow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3336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/>
      </p:transition>
    </mc:Choice>
    <mc:Fallback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32</Words>
  <Application>Microsoft Office PowerPoint</Application>
  <PresentationFormat>On-screen Show (4:3)</PresentationFormat>
  <Paragraphs>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Harl</dc:creator>
  <cp:lastModifiedBy>GBC</cp:lastModifiedBy>
  <cp:revision>17</cp:revision>
  <dcterms:created xsi:type="dcterms:W3CDTF">2016-04-30T19:57:09Z</dcterms:created>
  <dcterms:modified xsi:type="dcterms:W3CDTF">2016-05-01T15:32:00Z</dcterms:modified>
</cp:coreProperties>
</file>