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62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AF4F6-F5C3-45F0-8B56-6DD051337A57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52AF-EBD5-459E-A5D2-B038BB4FD4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AF4F6-F5C3-45F0-8B56-6DD051337A57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52AF-EBD5-459E-A5D2-B038BB4FD4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AF4F6-F5C3-45F0-8B56-6DD051337A57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52AF-EBD5-459E-A5D2-B038BB4FD4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AF4F6-F5C3-45F0-8B56-6DD051337A57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52AF-EBD5-459E-A5D2-B038BB4FD4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AF4F6-F5C3-45F0-8B56-6DD051337A57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52AF-EBD5-459E-A5D2-B038BB4FD4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AF4F6-F5C3-45F0-8B56-6DD051337A57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52AF-EBD5-459E-A5D2-B038BB4FD4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AF4F6-F5C3-45F0-8B56-6DD051337A57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52AF-EBD5-459E-A5D2-B038BB4FD4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AF4F6-F5C3-45F0-8B56-6DD051337A57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52AF-EBD5-459E-A5D2-B038BB4FD4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AF4F6-F5C3-45F0-8B56-6DD051337A57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52AF-EBD5-459E-A5D2-B038BB4FD4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AF4F6-F5C3-45F0-8B56-6DD051337A57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52AF-EBD5-459E-A5D2-B038BB4FD4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AF4F6-F5C3-45F0-8B56-6DD051337A57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52AF-EBD5-459E-A5D2-B038BB4FD4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AF4F6-F5C3-45F0-8B56-6DD051337A57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C52AF-EBD5-459E-A5D2-B038BB4FD4F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171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artycity.scene7.com/is/image/PartyCity/F484772F_09_full?scl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685800"/>
            <a:ext cx="8549640" cy="431800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228600" y="5257800"/>
            <a:ext cx="8686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“For the flesh sets its desire toward the Spirit, and the Spirit toward the flesh;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these struggle with each other, so that you may not do the things that you please.”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Galatians 5:17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cdn2-b.examiner.com/sites/default/files/styles/image_content_width/hash/90/27/1339956833_1625_Picture%203.png?itok=e0DhoL3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2762249"/>
            <a:ext cx="3810000" cy="2724151"/>
          </a:xfrm>
          <a:prstGeom prst="rect">
            <a:avLst/>
          </a:prstGeom>
          <a:ln w="76200" cap="sq">
            <a:solidFill>
              <a:srgbClr val="FFFF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1417320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 think that God appreciates the fine building of an aged, </a:t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spiritual warrior whose composite is a mosaic of walking, talking </a:t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and being in harmony with Him, without deranged agendas.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pbs.twimg.com/media/CW8pTIWUkAE0DU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400175"/>
            <a:ext cx="4800600" cy="3933825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 rot="8219879" flipV="1">
            <a:off x="682842" y="2083040"/>
            <a:ext cx="4689314" cy="70788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2000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“This is my penitence, tending him.  </a:t>
            </a:r>
            <a:endParaRPr lang="en-US" sz="2000" b="1" i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000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</a:t>
            </a:r>
            <a:r>
              <a:rPr lang="en-US" sz="2000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what I deserve.”</a:t>
            </a:r>
            <a:r>
              <a:rPr lang="en-US" sz="2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457200" y="259378"/>
            <a:ext cx="8229600" cy="344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22860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spc="300" normalizeH="0" baseline="0" dirty="0" smtClean="0">
                <a:ln w="3175">
                  <a:solidFill>
                    <a:schemeClr val="tx1"/>
                  </a:solidFill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Four things contaminate the soul of the saved:</a:t>
            </a:r>
            <a:endParaRPr kumimoji="0" lang="en-US" sz="2400" b="1" i="0" u="none" strike="noStrike" cap="none" spc="300" normalizeH="0" baseline="0" dirty="0" smtClean="0">
              <a:ln w="3175">
                <a:solidFill>
                  <a:schemeClr val="tx1"/>
                </a:solidFill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n-US" sz="2000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Pct val="125000"/>
              <a:buFont typeface="Wingdings" panose="05000000000000000000" pitchFamily="2" charset="2"/>
              <a:buChar char="v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Unwholesome speech, which includes taking the Lord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 name in vain and vulgarity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Pct val="125000"/>
              <a:buFont typeface="Wingdings" panose="05000000000000000000" pitchFamily="2" charset="2"/>
              <a:buChar char="v"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Pct val="125000"/>
              <a:buFont typeface="Wingdings" panose="05000000000000000000" pitchFamily="2" charset="2"/>
              <a:buChar char="v"/>
              <a:tabLst/>
            </a:pP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‘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Hanging with the hanged,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meaning: celebrating with those who deride our Lord Jesus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Pct val="125000"/>
              <a:buFont typeface="Wingdings" panose="05000000000000000000" pitchFamily="2" charset="2"/>
              <a:buChar char="v"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Pct val="125000"/>
              <a:buFont typeface="Wingdings" panose="05000000000000000000" pitchFamily="2" charset="2"/>
              <a:buChar char="v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Keeping oneself in one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 own misery, meaning: avoiding accountability or community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Pct val="125000"/>
              <a:buFont typeface="Wingdings" panose="05000000000000000000" pitchFamily="2" charset="2"/>
              <a:buChar char="v"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Pct val="125000"/>
              <a:buFont typeface="Wingdings" panose="05000000000000000000" pitchFamily="2" charset="2"/>
              <a:buChar char="v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Arguing with Holy Spirit until exhaustion takes over one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 faith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87" name="Picture 3" descr="http://dexignia.com/wp-content/uploads/2013/09/Golgotha_installation_by_David_Mach_on_dexignia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3962400"/>
            <a:ext cx="6096000" cy="265747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3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3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3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3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3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3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297849"/>
            <a:ext cx="9144000" cy="2262158"/>
          </a:xfrm>
          <a:prstGeom prst="rect">
            <a:avLst/>
          </a:prstGeom>
          <a:solidFill>
            <a:srgbClr val="FDFE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spc="300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en-US" sz="2000" b="1" i="0" u="none" strike="noStrike" cap="none" spc="300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he four things that uplift the soul</a:t>
            </a:r>
            <a:r>
              <a:rPr kumimoji="0" lang="en-US" sz="2000" b="1" i="0" u="none" strike="noStrike" cap="none" spc="300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are: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85750" marR="0" lvl="0" indent="-285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2060"/>
              </a:buClr>
              <a:buSzPct val="150000"/>
              <a:buFont typeface="Arial" panose="020B0604020202020204" pitchFamily="34" charset="0"/>
              <a:buChar char="•"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Spiritual Songs</a:t>
            </a:r>
          </a:p>
          <a:p>
            <a:pPr marL="285750" marR="0" lvl="0" indent="-285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2060"/>
              </a:buClr>
              <a:buSzPct val="150000"/>
              <a:buFont typeface="Arial" panose="020B0604020202020204" pitchFamily="34" charset="0"/>
              <a:buChar char="•"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85750" marR="0" lvl="0" indent="-285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2060"/>
              </a:buClr>
              <a:buSzPct val="150000"/>
              <a:buFont typeface="Arial" panose="020B0604020202020204" pitchFamily="34" charset="0"/>
              <a:buChar char="•"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Pray/reading the Word of God</a:t>
            </a:r>
          </a:p>
          <a:p>
            <a:pPr marL="285750" marR="0" lvl="0" indent="-285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2060"/>
              </a:buClr>
              <a:buSzPct val="150000"/>
              <a:buFont typeface="Arial" panose="020B0604020202020204" pitchFamily="34" charset="0"/>
              <a:buChar char="•"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rgbClr val="00132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285750" marR="0" lvl="0" indent="-285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2060"/>
              </a:buClr>
              <a:buSzPct val="150000"/>
              <a:buFont typeface="Arial" panose="020B0604020202020204" pitchFamily="34" charset="0"/>
              <a:buChar char="•"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Staying close to God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 </a:t>
            </a:r>
            <a:r>
              <a:rPr lang="en-US" sz="1600" b="1" dirty="0">
                <a:solidFill>
                  <a:srgbClr val="00132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eople and Fellowship</a:t>
            </a:r>
          </a:p>
          <a:p>
            <a:pPr marL="285750" marR="0" lvl="0" indent="-285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2060"/>
              </a:buClr>
              <a:buSzPct val="150000"/>
              <a:buFont typeface="Arial" panose="020B0604020202020204" pitchFamily="34" charset="0"/>
              <a:buChar char="•"/>
              <a:tabLst/>
            </a:pPr>
            <a:endParaRPr kumimoji="0" lang="en-US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85750" marR="0" lvl="0" indent="-285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2060"/>
              </a:buClr>
              <a:buSzPct val="150000"/>
              <a:buFont typeface="Arial" panose="020B0604020202020204" pitchFamily="34" charset="0"/>
              <a:buChar char="•"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Speaking directly to Holy Spirit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11" name="Picture 3" descr="https://roughwighting.files.wordpress.com/2013/04/soul-lift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819400"/>
            <a:ext cx="5753100" cy="3829051"/>
          </a:xfrm>
          <a:prstGeom prst="rect">
            <a:avLst/>
          </a:prstGeom>
          <a:ln w="88900" cap="sq" cmpd="thickThin">
            <a:solidFill>
              <a:srgbClr val="00206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4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4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4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4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4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4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4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s://s-media-cache-ak0.pinimg.com/236x/b1/6c/0e/b16c0ebb7e21bc3823f7785d9bd5789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381000"/>
            <a:ext cx="6781800" cy="6096000"/>
          </a:xfrm>
          <a:prstGeom prst="rect">
            <a:avLst/>
          </a:prstGeom>
          <a:ln w="76200" cap="sq">
            <a:solidFill>
              <a:srgbClr val="7030A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2659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134</Words>
  <Application>Microsoft Office PowerPoint</Application>
  <PresentationFormat>On-screen Show (4:3)</PresentationFormat>
  <Paragraphs>22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Harl</dc:creator>
  <cp:lastModifiedBy>Shawn LaVergne</cp:lastModifiedBy>
  <cp:revision>22</cp:revision>
  <dcterms:created xsi:type="dcterms:W3CDTF">2016-05-07T19:49:48Z</dcterms:created>
  <dcterms:modified xsi:type="dcterms:W3CDTF">2016-05-08T06:02:37Z</dcterms:modified>
</cp:coreProperties>
</file>