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9" r:id="rId2"/>
    <p:sldId id="262" r:id="rId3"/>
    <p:sldId id="259" r:id="rId4"/>
    <p:sldId id="263" r:id="rId5"/>
    <p:sldId id="264" r:id="rId6"/>
    <p:sldId id="265" r:id="rId7"/>
    <p:sldId id="268" r:id="rId8"/>
    <p:sldId id="267" r:id="rId9"/>
    <p:sldId id="266" r:id="rId10"/>
    <p:sldId id="270" r:id="rId11"/>
  </p:sldIdLst>
  <p:sldSz cx="9144000" cy="6858000" type="screen4x3"/>
  <p:notesSz cx="6858000" cy="9144000"/>
  <p:photoAlbum/>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Default Section" id="{29B0648F-458B-48B3-A711-3FD48C0F7D76}">
          <p14:sldIdLst>
            <p14:sldId id="269"/>
            <p14:sldId id="262"/>
            <p14:sldId id="259"/>
            <p14:sldId id="263"/>
            <p14:sldId id="264"/>
            <p14:sldId id="265"/>
            <p14:sldId id="268"/>
            <p14:sldId id="267"/>
            <p14:sldId id="266"/>
            <p14:sldId id="270"/>
          </p14:sldIdLst>
        </p14:section>
        <p14:section name="Untitled Section" id="{453E05FD-6A8C-40D5-8A30-35B99F0F8AD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4" autoAdjust="0"/>
    <p:restoredTop sz="84053" autoAdjust="0"/>
  </p:normalViewPr>
  <p:slideViewPr>
    <p:cSldViewPr>
      <p:cViewPr>
        <p:scale>
          <a:sx n="74" d="100"/>
          <a:sy n="74" d="100"/>
        </p:scale>
        <p:origin x="-39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E7DAFA-D2FC-47D1-84AA-C704231A1A76}" type="datetimeFigureOut">
              <a:rPr lang="en-US" smtClean="0"/>
              <a:t>8/13/2017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3E4F56-A0DA-41EC-931C-E0442A35EAE1}" type="slidenum">
              <a:rPr lang="en-US" smtClean="0"/>
              <a:t>‹#›</a:t>
            </a:fld>
            <a:endParaRPr lang="en-US"/>
          </a:p>
        </p:txBody>
      </p:sp>
    </p:spTree>
    <p:extLst>
      <p:ext uri="{BB962C8B-B14F-4D97-AF65-F5344CB8AC3E}">
        <p14:creationId xmlns:p14="http://schemas.microsoft.com/office/powerpoint/2010/main" val="3158351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all uniquely gifted by the Holy Spirit  to serve those we come in contact with </a:t>
            </a:r>
          </a:p>
          <a:p>
            <a:endParaRPr lang="en-US" dirty="0" smtClean="0"/>
          </a:p>
          <a:p>
            <a:r>
              <a:rPr lang="en-US" dirty="0" smtClean="0"/>
              <a:t>We all are surrounded by Spirit gifted Brothers and Sisters we need each other. The letters to the  Romans, </a:t>
            </a:r>
            <a:r>
              <a:rPr lang="en-US" dirty="0" err="1" smtClean="0"/>
              <a:t>ephesians</a:t>
            </a:r>
            <a:r>
              <a:rPr lang="en-US" baseline="0" dirty="0" smtClean="0"/>
              <a:t> </a:t>
            </a:r>
            <a:r>
              <a:rPr lang="en-US" dirty="0" smtClean="0"/>
              <a:t> and Corinthians describe these gifts and how the HS disperses them. </a:t>
            </a:r>
            <a:endParaRPr lang="en-US" dirty="0"/>
          </a:p>
        </p:txBody>
      </p:sp>
      <p:sp>
        <p:nvSpPr>
          <p:cNvPr id="4" name="Slide Number Placeholder 3"/>
          <p:cNvSpPr>
            <a:spLocks noGrp="1"/>
          </p:cNvSpPr>
          <p:nvPr>
            <p:ph type="sldNum" sz="quarter" idx="10"/>
          </p:nvPr>
        </p:nvSpPr>
        <p:spPr/>
        <p:txBody>
          <a:bodyPr/>
          <a:lstStyle/>
          <a:p>
            <a:fld id="{0E3E4F56-A0DA-41EC-931C-E0442A35EAE1}" type="slidenum">
              <a:rPr lang="en-US" smtClean="0"/>
              <a:t>3</a:t>
            </a:fld>
            <a:endParaRPr lang="en-US"/>
          </a:p>
        </p:txBody>
      </p:sp>
    </p:spTree>
    <p:extLst>
      <p:ext uri="{BB962C8B-B14F-4D97-AF65-F5344CB8AC3E}">
        <p14:creationId xmlns:p14="http://schemas.microsoft.com/office/powerpoint/2010/main" val="2755476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30 times Paul speaks of the Church offering comfort , or is</a:t>
            </a:r>
            <a:r>
              <a:rPr lang="en-US" baseline="0" dirty="0" smtClean="0"/>
              <a:t> the place of comfort  by or through God</a:t>
            </a:r>
            <a:endParaRPr lang="en-US" dirty="0" smtClean="0"/>
          </a:p>
          <a:p>
            <a:endParaRPr lang="en-US" dirty="0" smtClean="0"/>
          </a:p>
          <a:p>
            <a:r>
              <a:rPr lang="en-US" dirty="0" smtClean="0"/>
              <a:t>God of all comfort</a:t>
            </a:r>
          </a:p>
          <a:p>
            <a:endParaRPr lang="en-US" dirty="0" smtClean="0"/>
          </a:p>
          <a:p>
            <a:r>
              <a:rPr lang="en-US" dirty="0" smtClean="0"/>
              <a:t>2 Corinthians 1:4</a:t>
            </a:r>
          </a:p>
          <a:p>
            <a:r>
              <a:rPr lang="en-US" dirty="0" smtClean="0"/>
              <a:t>who comforts us in all our tribulation, that we may be able to comfort those who are in any trouble, with the comfort with which we ourselves are comforted by God.</a:t>
            </a:r>
            <a:endParaRPr lang="en-US" dirty="0"/>
          </a:p>
        </p:txBody>
      </p:sp>
      <p:sp>
        <p:nvSpPr>
          <p:cNvPr id="4" name="Slide Number Placeholder 3"/>
          <p:cNvSpPr>
            <a:spLocks noGrp="1"/>
          </p:cNvSpPr>
          <p:nvPr>
            <p:ph type="sldNum" sz="quarter" idx="10"/>
          </p:nvPr>
        </p:nvSpPr>
        <p:spPr/>
        <p:txBody>
          <a:bodyPr/>
          <a:lstStyle/>
          <a:p>
            <a:fld id="{0E3E4F56-A0DA-41EC-931C-E0442A35EAE1}" type="slidenum">
              <a:rPr lang="en-US" smtClean="0"/>
              <a:t>4</a:t>
            </a:fld>
            <a:endParaRPr lang="en-US"/>
          </a:p>
        </p:txBody>
      </p:sp>
    </p:spTree>
    <p:extLst>
      <p:ext uri="{BB962C8B-B14F-4D97-AF65-F5344CB8AC3E}">
        <p14:creationId xmlns:p14="http://schemas.microsoft.com/office/powerpoint/2010/main" val="1430642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Church is the place that promotes and breeds Hope  We know what lies ahead for us. Where else in the world can we come to share and expand that Hope - confident assurance</a:t>
            </a:r>
            <a:endParaRPr lang="en-US" dirty="0"/>
          </a:p>
        </p:txBody>
      </p:sp>
      <p:sp>
        <p:nvSpPr>
          <p:cNvPr id="4" name="Slide Number Placeholder 3"/>
          <p:cNvSpPr>
            <a:spLocks noGrp="1"/>
          </p:cNvSpPr>
          <p:nvPr>
            <p:ph type="sldNum" sz="quarter" idx="10"/>
          </p:nvPr>
        </p:nvSpPr>
        <p:spPr/>
        <p:txBody>
          <a:bodyPr/>
          <a:lstStyle/>
          <a:p>
            <a:fld id="{0E3E4F56-A0DA-41EC-931C-E0442A35EAE1}" type="slidenum">
              <a:rPr lang="en-US" smtClean="0"/>
              <a:t>5</a:t>
            </a:fld>
            <a:endParaRPr lang="en-US"/>
          </a:p>
        </p:txBody>
      </p:sp>
    </p:spTree>
    <p:extLst>
      <p:ext uri="{BB962C8B-B14F-4D97-AF65-F5344CB8AC3E}">
        <p14:creationId xmlns:p14="http://schemas.microsoft.com/office/powerpoint/2010/main" val="27554765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r>
              <a:rPr lang="en-US" baseline="0" dirty="0" smtClean="0"/>
              <a:t> place that will tell it like it is</a:t>
            </a:r>
          </a:p>
          <a:p>
            <a:r>
              <a:rPr lang="en-US" baseline="0" dirty="0" smtClean="0"/>
              <a:t>A place to enjoy learn and discuss the “truth” the WOG</a:t>
            </a:r>
          </a:p>
          <a:p>
            <a:r>
              <a:rPr lang="en-US" baseline="0" dirty="0" smtClean="0"/>
              <a:t>A place that can share the truth</a:t>
            </a:r>
          </a:p>
          <a:p>
            <a:r>
              <a:rPr lang="en-US" baseline="0" dirty="0" smtClean="0"/>
              <a:t>A place where we can count on people to tell the truth</a:t>
            </a:r>
          </a:p>
          <a:p>
            <a:r>
              <a:rPr lang="en-US" baseline="0" dirty="0" smtClean="0"/>
              <a:t>A place that as </a:t>
            </a:r>
            <a:r>
              <a:rPr lang="en-US" baseline="0" dirty="0" err="1" smtClean="0"/>
              <a:t>truthing</a:t>
            </a:r>
            <a:r>
              <a:rPr lang="en-US" baseline="0" dirty="0" smtClean="0"/>
              <a:t> in love</a:t>
            </a:r>
          </a:p>
          <a:p>
            <a:endParaRPr lang="en-US" baseline="0" dirty="0" smtClean="0"/>
          </a:p>
          <a:p>
            <a:r>
              <a:rPr lang="en-US" baseline="0" dirty="0" smtClean="0"/>
              <a:t>Ephesians 4:15</a:t>
            </a:r>
          </a:p>
          <a:p>
            <a:r>
              <a:rPr lang="en-US" baseline="0" dirty="0" smtClean="0"/>
              <a:t>but, speaking the truth in love, may grow up in all things into Him who is the head—Christ—</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E3E4F56-A0DA-41EC-931C-E0442A35EAE1}" type="slidenum">
              <a:rPr lang="en-US" smtClean="0"/>
              <a:t>6</a:t>
            </a:fld>
            <a:endParaRPr lang="en-US"/>
          </a:p>
        </p:txBody>
      </p:sp>
    </p:spTree>
    <p:extLst>
      <p:ext uri="{BB962C8B-B14F-4D97-AF65-F5344CB8AC3E}">
        <p14:creationId xmlns:p14="http://schemas.microsoft.com/office/powerpoint/2010/main" val="2181876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designed, the moment we except Christ as our savior, to need and care for each other</a:t>
            </a:r>
            <a:endParaRPr lang="en-US" dirty="0"/>
          </a:p>
        </p:txBody>
      </p:sp>
      <p:sp>
        <p:nvSpPr>
          <p:cNvPr id="4" name="Slide Number Placeholder 3"/>
          <p:cNvSpPr>
            <a:spLocks noGrp="1"/>
          </p:cNvSpPr>
          <p:nvPr>
            <p:ph type="sldNum" sz="quarter" idx="10"/>
          </p:nvPr>
        </p:nvSpPr>
        <p:spPr/>
        <p:txBody>
          <a:bodyPr/>
          <a:lstStyle/>
          <a:p>
            <a:fld id="{0E3E4F56-A0DA-41EC-931C-E0442A35EAE1}" type="slidenum">
              <a:rPr lang="en-US" smtClean="0"/>
              <a:t>7</a:t>
            </a:fld>
            <a:endParaRPr lang="en-US"/>
          </a:p>
        </p:txBody>
      </p:sp>
    </p:spTree>
    <p:extLst>
      <p:ext uri="{BB962C8B-B14F-4D97-AF65-F5344CB8AC3E}">
        <p14:creationId xmlns:p14="http://schemas.microsoft.com/office/powerpoint/2010/main" val="27554765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place has a bigger</a:t>
            </a:r>
            <a:r>
              <a:rPr lang="en-US" baseline="0" dirty="0" smtClean="0"/>
              <a:t> purpose then the church we are the holders of what we as well as the world needs</a:t>
            </a:r>
            <a:endParaRPr lang="en-US" dirty="0"/>
          </a:p>
        </p:txBody>
      </p:sp>
      <p:sp>
        <p:nvSpPr>
          <p:cNvPr id="4" name="Slide Number Placeholder 3"/>
          <p:cNvSpPr>
            <a:spLocks noGrp="1"/>
          </p:cNvSpPr>
          <p:nvPr>
            <p:ph type="sldNum" sz="quarter" idx="10"/>
          </p:nvPr>
        </p:nvSpPr>
        <p:spPr/>
        <p:txBody>
          <a:bodyPr/>
          <a:lstStyle/>
          <a:p>
            <a:fld id="{0E3E4F56-A0DA-41EC-931C-E0442A35EAE1}" type="slidenum">
              <a:rPr lang="en-US" smtClean="0"/>
              <a:t>8</a:t>
            </a:fld>
            <a:endParaRPr lang="en-US"/>
          </a:p>
        </p:txBody>
      </p:sp>
    </p:spTree>
    <p:extLst>
      <p:ext uri="{BB962C8B-B14F-4D97-AF65-F5344CB8AC3E}">
        <p14:creationId xmlns:p14="http://schemas.microsoft.com/office/powerpoint/2010/main" val="665250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come together to celebrate</a:t>
            </a:r>
            <a:r>
              <a:rPr lang="en-US" baseline="0" dirty="0" smtClean="0"/>
              <a:t> who God is in us corporately and individually</a:t>
            </a:r>
          </a:p>
          <a:p>
            <a:r>
              <a:rPr lang="en-US" baseline="0" dirty="0" smtClean="0"/>
              <a:t>We sing we share we serve </a:t>
            </a:r>
            <a:r>
              <a:rPr lang="en-US" baseline="0" smtClean="0"/>
              <a:t>we celebrate</a:t>
            </a:r>
            <a:endParaRPr lang="en-US" dirty="0"/>
          </a:p>
        </p:txBody>
      </p:sp>
      <p:sp>
        <p:nvSpPr>
          <p:cNvPr id="4" name="Slide Number Placeholder 3"/>
          <p:cNvSpPr>
            <a:spLocks noGrp="1"/>
          </p:cNvSpPr>
          <p:nvPr>
            <p:ph type="sldNum" sz="quarter" idx="10"/>
          </p:nvPr>
        </p:nvSpPr>
        <p:spPr/>
        <p:txBody>
          <a:bodyPr/>
          <a:lstStyle/>
          <a:p>
            <a:fld id="{0E3E4F56-A0DA-41EC-931C-E0442A35EAE1}" type="slidenum">
              <a:rPr lang="en-US" smtClean="0"/>
              <a:t>9</a:t>
            </a:fld>
            <a:endParaRPr lang="en-US"/>
          </a:p>
        </p:txBody>
      </p:sp>
    </p:spTree>
    <p:extLst>
      <p:ext uri="{BB962C8B-B14F-4D97-AF65-F5344CB8AC3E}">
        <p14:creationId xmlns:p14="http://schemas.microsoft.com/office/powerpoint/2010/main" val="2755476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D05BB2C-6A33-435D-8DF7-E3D5ABC587ED}" type="datetimeFigureOut">
              <a:rPr lang="en-US"/>
              <a:pPr>
                <a:defRPr/>
              </a:pPr>
              <a:t>8/13/2017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466ADB6-BEF2-4D49-8BD4-A78DF608D4EB}" type="slidenum">
              <a:rPr lang="en-US"/>
              <a:pPr>
                <a:defRPr/>
              </a:pPr>
              <a:t>‹#›</a:t>
            </a:fld>
            <a:endParaRPr lang="en-US"/>
          </a:p>
        </p:txBody>
      </p:sp>
    </p:spTree>
    <p:extLst>
      <p:ext uri="{BB962C8B-B14F-4D97-AF65-F5344CB8AC3E}">
        <p14:creationId xmlns:p14="http://schemas.microsoft.com/office/powerpoint/2010/main" val="45751174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56CB076-75DA-42F5-B4A2-77DE91665DD2}" type="datetimeFigureOut">
              <a:rPr lang="en-US"/>
              <a:pPr>
                <a:defRPr/>
              </a:pPr>
              <a:t>8/13/2017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A5E3518-339D-42BC-8B9D-D6FD72B4BC83}" type="slidenum">
              <a:rPr lang="en-US"/>
              <a:pPr>
                <a:defRPr/>
              </a:pPr>
              <a:t>‹#›</a:t>
            </a:fld>
            <a:endParaRPr lang="en-US"/>
          </a:p>
        </p:txBody>
      </p:sp>
    </p:spTree>
    <p:extLst>
      <p:ext uri="{BB962C8B-B14F-4D97-AF65-F5344CB8AC3E}">
        <p14:creationId xmlns:p14="http://schemas.microsoft.com/office/powerpoint/2010/main" val="19969311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FA3E168-E4F0-4B56-A8B8-6DFBB09B8D68}" type="datetimeFigureOut">
              <a:rPr lang="en-US"/>
              <a:pPr>
                <a:defRPr/>
              </a:pPr>
              <a:t>8/13/2017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A9BD53C-C26A-49B9-ADDD-9BF723B7CABF}" type="slidenum">
              <a:rPr lang="en-US"/>
              <a:pPr>
                <a:defRPr/>
              </a:pPr>
              <a:t>‹#›</a:t>
            </a:fld>
            <a:endParaRPr lang="en-US"/>
          </a:p>
        </p:txBody>
      </p:sp>
    </p:spTree>
    <p:extLst>
      <p:ext uri="{BB962C8B-B14F-4D97-AF65-F5344CB8AC3E}">
        <p14:creationId xmlns:p14="http://schemas.microsoft.com/office/powerpoint/2010/main" val="10635632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2269879-3517-440B-9CFD-F4D0B68F6F3B}" type="datetimeFigureOut">
              <a:rPr lang="en-US"/>
              <a:pPr>
                <a:defRPr/>
              </a:pPr>
              <a:t>8/13/2017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DB7642E-6D1F-4E2B-8F30-191DA13E5513}" type="slidenum">
              <a:rPr lang="en-US"/>
              <a:pPr>
                <a:defRPr/>
              </a:pPr>
              <a:t>‹#›</a:t>
            </a:fld>
            <a:endParaRPr lang="en-US"/>
          </a:p>
        </p:txBody>
      </p:sp>
    </p:spTree>
    <p:extLst>
      <p:ext uri="{BB962C8B-B14F-4D97-AF65-F5344CB8AC3E}">
        <p14:creationId xmlns:p14="http://schemas.microsoft.com/office/powerpoint/2010/main" val="50629544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64491AA-28C1-41D3-95C8-72E0FE4BFBD1}" type="datetimeFigureOut">
              <a:rPr lang="en-US"/>
              <a:pPr>
                <a:defRPr/>
              </a:pPr>
              <a:t>8/13/2017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BCBC4FA-908D-4045-BA2D-947105B6B304}" type="slidenum">
              <a:rPr lang="en-US"/>
              <a:pPr>
                <a:defRPr/>
              </a:pPr>
              <a:t>‹#›</a:t>
            </a:fld>
            <a:endParaRPr lang="en-US"/>
          </a:p>
        </p:txBody>
      </p:sp>
    </p:spTree>
    <p:extLst>
      <p:ext uri="{BB962C8B-B14F-4D97-AF65-F5344CB8AC3E}">
        <p14:creationId xmlns:p14="http://schemas.microsoft.com/office/powerpoint/2010/main" val="323097986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BB8949C-F4A5-4A80-8B00-1349EB22B685}" type="datetimeFigureOut">
              <a:rPr lang="en-US"/>
              <a:pPr>
                <a:defRPr/>
              </a:pPr>
              <a:t>8/13/2017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003D25E-60EB-4DE9-85F2-B5492CB54BEB}" type="slidenum">
              <a:rPr lang="en-US"/>
              <a:pPr>
                <a:defRPr/>
              </a:pPr>
              <a:t>‹#›</a:t>
            </a:fld>
            <a:endParaRPr lang="en-US"/>
          </a:p>
        </p:txBody>
      </p:sp>
    </p:spTree>
    <p:extLst>
      <p:ext uri="{BB962C8B-B14F-4D97-AF65-F5344CB8AC3E}">
        <p14:creationId xmlns:p14="http://schemas.microsoft.com/office/powerpoint/2010/main" val="55771768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06271E2-A0C4-46E0-AB46-F907E4062C90}" type="datetimeFigureOut">
              <a:rPr lang="en-US"/>
              <a:pPr>
                <a:defRPr/>
              </a:pPr>
              <a:t>8/13/2017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FC8D150-EF94-430C-B76B-994CBDCC3B11}" type="slidenum">
              <a:rPr lang="en-US"/>
              <a:pPr>
                <a:defRPr/>
              </a:pPr>
              <a:t>‹#›</a:t>
            </a:fld>
            <a:endParaRPr lang="en-US"/>
          </a:p>
        </p:txBody>
      </p:sp>
    </p:spTree>
    <p:extLst>
      <p:ext uri="{BB962C8B-B14F-4D97-AF65-F5344CB8AC3E}">
        <p14:creationId xmlns:p14="http://schemas.microsoft.com/office/powerpoint/2010/main" val="407707998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E8519B2-3447-482B-A844-B9109E8BF53A}" type="datetimeFigureOut">
              <a:rPr lang="en-US"/>
              <a:pPr>
                <a:defRPr/>
              </a:pPr>
              <a:t>8/13/2017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3202A33-20F9-4703-8279-068BBDEEF90B}" type="slidenum">
              <a:rPr lang="en-US"/>
              <a:pPr>
                <a:defRPr/>
              </a:pPr>
              <a:t>‹#›</a:t>
            </a:fld>
            <a:endParaRPr lang="en-US"/>
          </a:p>
        </p:txBody>
      </p:sp>
    </p:spTree>
    <p:extLst>
      <p:ext uri="{BB962C8B-B14F-4D97-AF65-F5344CB8AC3E}">
        <p14:creationId xmlns:p14="http://schemas.microsoft.com/office/powerpoint/2010/main" val="2488629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A3591BE-3B56-48BA-BE61-1C86A5CF1E0E}" type="datetimeFigureOut">
              <a:rPr lang="en-US"/>
              <a:pPr>
                <a:defRPr/>
              </a:pPr>
              <a:t>8/13/2017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B6CD78A-B122-478C-829D-CE6AEE33D5F0}" type="slidenum">
              <a:rPr lang="en-US"/>
              <a:pPr>
                <a:defRPr/>
              </a:pPr>
              <a:t>‹#›</a:t>
            </a:fld>
            <a:endParaRPr lang="en-US"/>
          </a:p>
        </p:txBody>
      </p:sp>
    </p:spTree>
    <p:extLst>
      <p:ext uri="{BB962C8B-B14F-4D97-AF65-F5344CB8AC3E}">
        <p14:creationId xmlns:p14="http://schemas.microsoft.com/office/powerpoint/2010/main" val="240994726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564E09B-49B0-4A64-8079-A4E097BAFA44}" type="datetimeFigureOut">
              <a:rPr lang="en-US"/>
              <a:pPr>
                <a:defRPr/>
              </a:pPr>
              <a:t>8/13/2017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22B5A3A-CA67-4D8D-B921-283B9C380F0E}" type="slidenum">
              <a:rPr lang="en-US"/>
              <a:pPr>
                <a:defRPr/>
              </a:pPr>
              <a:t>‹#›</a:t>
            </a:fld>
            <a:endParaRPr lang="en-US"/>
          </a:p>
        </p:txBody>
      </p:sp>
    </p:spTree>
    <p:extLst>
      <p:ext uri="{BB962C8B-B14F-4D97-AF65-F5344CB8AC3E}">
        <p14:creationId xmlns:p14="http://schemas.microsoft.com/office/powerpoint/2010/main" val="207421495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8DEF626-E4BD-4C9A-A4A1-165D28006A98}" type="datetimeFigureOut">
              <a:rPr lang="en-US"/>
              <a:pPr>
                <a:defRPr/>
              </a:pPr>
              <a:t>8/13/2017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EA67033-1E9D-4BC3-9B9D-1B93B1D8FCA8}" type="slidenum">
              <a:rPr lang="en-US"/>
              <a:pPr>
                <a:defRPr/>
              </a:pPr>
              <a:t>‹#›</a:t>
            </a:fld>
            <a:endParaRPr lang="en-US"/>
          </a:p>
        </p:txBody>
      </p:sp>
    </p:spTree>
    <p:extLst>
      <p:ext uri="{BB962C8B-B14F-4D97-AF65-F5344CB8AC3E}">
        <p14:creationId xmlns:p14="http://schemas.microsoft.com/office/powerpoint/2010/main" val="71296745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A685092F-D8C5-402C-AC8B-A9EE8EAC9C8A}" type="datetimeFigureOut">
              <a:rPr lang="en-US"/>
              <a:pPr>
                <a:defRPr/>
              </a:pPr>
              <a:t>8/13/2017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18FEE0E7-D991-47BE-A233-05FE5C0929D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referRelativeResize="0">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923007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referRelativeResize="0">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3365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descr="unity2SD2.jpg"/>
          <p:cNvPicPr>
            <a:picLocks noGrp="1" noChangeAspect="1"/>
          </p:cNvPicPr>
          <p:nvPr isPhoto="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810000" y="533400"/>
            <a:ext cx="5181600" cy="4524315"/>
          </a:xfrm>
          <a:prstGeom prst="rect">
            <a:avLst/>
          </a:prstGeom>
          <a:noFill/>
        </p:spPr>
        <p:txBody>
          <a:bodyPr wrap="square" rtlCol="0">
            <a:spAutoFit/>
          </a:bodyPr>
          <a:lstStyle/>
          <a:p>
            <a:pPr algn="ctr"/>
            <a:r>
              <a:rPr lang="en-US" sz="9600" dirty="0" smtClean="0">
                <a:solidFill>
                  <a:schemeClr val="bg1">
                    <a:lumMod val="75000"/>
                  </a:schemeClr>
                </a:solidFill>
                <a:latin typeface="AR ESSENCE" panose="02000000000000000000" pitchFamily="2" charset="0"/>
              </a:rPr>
              <a:t>Christ Working In His Church</a:t>
            </a:r>
            <a:endParaRPr lang="en-US" sz="9600" dirty="0">
              <a:solidFill>
                <a:schemeClr val="bg1">
                  <a:lumMod val="75000"/>
                </a:schemeClr>
              </a:solidFill>
              <a:latin typeface="AR ESSENCE" panose="02000000000000000000" pitchFamily="2" charset="0"/>
            </a:endParaRPr>
          </a:p>
        </p:txBody>
      </p:sp>
    </p:spTree>
    <p:extLst>
      <p:ext uri="{BB962C8B-B14F-4D97-AF65-F5344CB8AC3E}">
        <p14:creationId xmlns:p14="http://schemas.microsoft.com/office/powerpoint/2010/main" val="21184284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descr="unity2SD3.jpg"/>
          <p:cNvPicPr>
            <a:picLocks noGrp="1" noChangeAspect="1"/>
          </p:cNvPicPr>
          <p:nvPr isPhoto="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1371600" y="1905000"/>
            <a:ext cx="6553200" cy="4154984"/>
          </a:xfrm>
          <a:prstGeom prst="rect">
            <a:avLst/>
          </a:prstGeom>
          <a:noFill/>
        </p:spPr>
        <p:txBody>
          <a:bodyPr wrap="square" rtlCol="0">
            <a:spAutoFit/>
          </a:bodyPr>
          <a:lstStyle/>
          <a:p>
            <a:pPr algn="ctr"/>
            <a:r>
              <a:rPr lang="en-US" sz="8800" dirty="0" smtClean="0">
                <a:solidFill>
                  <a:schemeClr val="bg1">
                    <a:lumMod val="75000"/>
                  </a:schemeClr>
                </a:solidFill>
                <a:latin typeface="AR CHRISTY" panose="02000000000000000000" pitchFamily="2" charset="0"/>
              </a:rPr>
              <a:t>Help </a:t>
            </a:r>
          </a:p>
          <a:p>
            <a:pPr algn="ctr"/>
            <a:r>
              <a:rPr lang="en-US" sz="8800" dirty="0" smtClean="0">
                <a:solidFill>
                  <a:schemeClr val="bg1">
                    <a:lumMod val="75000"/>
                  </a:schemeClr>
                </a:solidFill>
                <a:latin typeface="AR CHRISTY" panose="02000000000000000000" pitchFamily="2" charset="0"/>
              </a:rPr>
              <a:t>And To Be Helped</a:t>
            </a:r>
            <a:endParaRPr lang="en-US" sz="8800" dirty="0">
              <a:solidFill>
                <a:schemeClr val="bg1">
                  <a:lumMod val="75000"/>
                </a:schemeClr>
              </a:solidFill>
              <a:latin typeface="AR CHRISTY" panose="02000000000000000000" pitchFamily="2" charset="0"/>
            </a:endParaRPr>
          </a:p>
        </p:txBody>
      </p:sp>
      <p:sp>
        <p:nvSpPr>
          <p:cNvPr id="5" name="TextBox 4"/>
          <p:cNvSpPr txBox="1"/>
          <p:nvPr/>
        </p:nvSpPr>
        <p:spPr>
          <a:xfrm>
            <a:off x="228600" y="166300"/>
            <a:ext cx="8763000" cy="1015663"/>
          </a:xfrm>
          <a:prstGeom prst="rect">
            <a:avLst/>
          </a:prstGeom>
          <a:noFill/>
        </p:spPr>
        <p:txBody>
          <a:bodyPr wrap="square" rtlCol="0">
            <a:spAutoFit/>
          </a:bodyPr>
          <a:lstStyle/>
          <a:p>
            <a:pPr algn="ctr"/>
            <a:r>
              <a:rPr lang="en-US" sz="6000" dirty="0" smtClean="0">
                <a:solidFill>
                  <a:schemeClr val="bg1">
                    <a:lumMod val="75000"/>
                  </a:schemeClr>
                </a:solidFill>
                <a:latin typeface="AR CHRISTY" panose="02000000000000000000" pitchFamily="2" charset="0"/>
              </a:rPr>
              <a:t>The Church A Place For</a:t>
            </a:r>
            <a:r>
              <a:rPr lang="en-US" sz="6000" dirty="0" smtClean="0"/>
              <a:t>:</a:t>
            </a:r>
            <a:endParaRPr lang="en-US" sz="6000"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descr="unity2SD2.jpg"/>
          <p:cNvPicPr>
            <a:picLocks noGrp="1" noChangeAspect="1"/>
          </p:cNvPicPr>
          <p:nvPr isPhoto="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057400" y="3419245"/>
            <a:ext cx="6855854" cy="1569660"/>
          </a:xfrm>
          <a:prstGeom prst="rect">
            <a:avLst/>
          </a:prstGeom>
          <a:noFill/>
        </p:spPr>
        <p:txBody>
          <a:bodyPr wrap="square" rtlCol="0">
            <a:spAutoFit/>
          </a:bodyPr>
          <a:lstStyle/>
          <a:p>
            <a:pPr algn="ctr"/>
            <a:r>
              <a:rPr lang="en-US" sz="9600" dirty="0" smtClean="0">
                <a:solidFill>
                  <a:schemeClr val="bg1">
                    <a:lumMod val="75000"/>
                  </a:schemeClr>
                </a:solidFill>
                <a:latin typeface="AR CHRISTY" panose="02000000000000000000" pitchFamily="2" charset="0"/>
              </a:rPr>
              <a:t>      Comfort</a:t>
            </a:r>
            <a:endParaRPr lang="en-US" sz="9600" dirty="0">
              <a:solidFill>
                <a:schemeClr val="bg1">
                  <a:lumMod val="75000"/>
                </a:schemeClr>
              </a:solidFill>
              <a:latin typeface="AR CHRISTY" panose="02000000000000000000" pitchFamily="2" charset="0"/>
            </a:endParaRPr>
          </a:p>
        </p:txBody>
      </p:sp>
      <p:sp>
        <p:nvSpPr>
          <p:cNvPr id="3" name="TextBox 2"/>
          <p:cNvSpPr txBox="1"/>
          <p:nvPr/>
        </p:nvSpPr>
        <p:spPr>
          <a:xfrm>
            <a:off x="381000" y="457200"/>
            <a:ext cx="8458200" cy="1015663"/>
          </a:xfrm>
          <a:prstGeom prst="rect">
            <a:avLst/>
          </a:prstGeom>
          <a:noFill/>
        </p:spPr>
        <p:txBody>
          <a:bodyPr wrap="square" rtlCol="0">
            <a:spAutoFit/>
          </a:bodyPr>
          <a:lstStyle/>
          <a:p>
            <a:r>
              <a:rPr lang="en-US" sz="6000" b="1" dirty="0" smtClean="0">
                <a:solidFill>
                  <a:schemeClr val="bg1">
                    <a:lumMod val="75000"/>
                  </a:schemeClr>
                </a:solidFill>
                <a:latin typeface="AR CHRISTY" panose="02000000000000000000" pitchFamily="2" charset="0"/>
              </a:rPr>
              <a:t>The Church A Place For:</a:t>
            </a:r>
            <a:endParaRPr lang="en-US" sz="6000" b="1" dirty="0">
              <a:solidFill>
                <a:schemeClr val="bg1">
                  <a:lumMod val="75000"/>
                </a:schemeClr>
              </a:solidFill>
              <a:latin typeface="AR CHRISTY" panose="02000000000000000000" pitchFamily="2" charset="0"/>
            </a:endParaRPr>
          </a:p>
        </p:txBody>
      </p:sp>
    </p:spTree>
    <p:extLst>
      <p:ext uri="{BB962C8B-B14F-4D97-AF65-F5344CB8AC3E}">
        <p14:creationId xmlns:p14="http://schemas.microsoft.com/office/powerpoint/2010/main" val="103964670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descr="unity2SD3.jpg"/>
          <p:cNvPicPr>
            <a:picLocks noGrp="1" noChangeAspect="1"/>
          </p:cNvPicPr>
          <p:nvPr isPhoto="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1371600" y="2514600"/>
            <a:ext cx="6553200" cy="4154984"/>
          </a:xfrm>
          <a:prstGeom prst="rect">
            <a:avLst/>
          </a:prstGeom>
          <a:noFill/>
        </p:spPr>
        <p:txBody>
          <a:bodyPr wrap="square" rtlCol="0">
            <a:spAutoFit/>
          </a:bodyPr>
          <a:lstStyle/>
          <a:p>
            <a:pPr algn="ctr"/>
            <a:r>
              <a:rPr lang="en-US" sz="8800" dirty="0" smtClean="0">
                <a:solidFill>
                  <a:schemeClr val="bg1">
                    <a:lumMod val="75000"/>
                  </a:schemeClr>
                </a:solidFill>
                <a:latin typeface="AR CHRISTY" panose="02000000000000000000" pitchFamily="2" charset="0"/>
              </a:rPr>
              <a:t>Hope</a:t>
            </a:r>
          </a:p>
          <a:p>
            <a:pPr algn="ctr"/>
            <a:r>
              <a:rPr lang="en-US" sz="8800" dirty="0" smtClean="0">
                <a:solidFill>
                  <a:schemeClr val="bg1">
                    <a:lumMod val="75000"/>
                  </a:schemeClr>
                </a:solidFill>
                <a:latin typeface="AR CHRISTY" panose="02000000000000000000" pitchFamily="2" charset="0"/>
              </a:rPr>
              <a:t>(Confidence Assurance)</a:t>
            </a:r>
            <a:endParaRPr lang="en-US" sz="8800" dirty="0">
              <a:solidFill>
                <a:schemeClr val="bg1">
                  <a:lumMod val="75000"/>
                </a:schemeClr>
              </a:solidFill>
              <a:latin typeface="AR CHRISTY" panose="02000000000000000000" pitchFamily="2" charset="0"/>
            </a:endParaRPr>
          </a:p>
        </p:txBody>
      </p:sp>
      <p:sp>
        <p:nvSpPr>
          <p:cNvPr id="5" name="TextBox 4"/>
          <p:cNvSpPr txBox="1"/>
          <p:nvPr/>
        </p:nvSpPr>
        <p:spPr>
          <a:xfrm>
            <a:off x="228600" y="166300"/>
            <a:ext cx="8763000" cy="1015663"/>
          </a:xfrm>
          <a:prstGeom prst="rect">
            <a:avLst/>
          </a:prstGeom>
          <a:noFill/>
        </p:spPr>
        <p:txBody>
          <a:bodyPr wrap="square" rtlCol="0">
            <a:spAutoFit/>
          </a:bodyPr>
          <a:lstStyle/>
          <a:p>
            <a:pPr algn="ctr"/>
            <a:r>
              <a:rPr lang="en-US" sz="6000" dirty="0" smtClean="0">
                <a:solidFill>
                  <a:schemeClr val="bg1">
                    <a:lumMod val="75000"/>
                  </a:schemeClr>
                </a:solidFill>
                <a:latin typeface="AR CHRISTY" panose="02000000000000000000" pitchFamily="2" charset="0"/>
              </a:rPr>
              <a:t>The Church A Place For</a:t>
            </a:r>
            <a:r>
              <a:rPr lang="en-US" sz="6000" dirty="0" smtClean="0"/>
              <a:t>:</a:t>
            </a:r>
            <a:endParaRPr lang="en-US" sz="6000" dirty="0"/>
          </a:p>
        </p:txBody>
      </p:sp>
    </p:spTree>
    <p:extLst>
      <p:ext uri="{BB962C8B-B14F-4D97-AF65-F5344CB8AC3E}">
        <p14:creationId xmlns:p14="http://schemas.microsoft.com/office/powerpoint/2010/main" val="36151768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descr="unity2SD2.jpg"/>
          <p:cNvPicPr>
            <a:picLocks noGrp="1" noChangeAspect="1"/>
          </p:cNvPicPr>
          <p:nvPr isPhoto="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057400" y="3419245"/>
            <a:ext cx="6855854" cy="1569660"/>
          </a:xfrm>
          <a:prstGeom prst="rect">
            <a:avLst/>
          </a:prstGeom>
          <a:noFill/>
        </p:spPr>
        <p:txBody>
          <a:bodyPr wrap="square" rtlCol="0">
            <a:spAutoFit/>
          </a:bodyPr>
          <a:lstStyle/>
          <a:p>
            <a:pPr algn="ctr"/>
            <a:r>
              <a:rPr lang="en-US" sz="9600" dirty="0" smtClean="0">
                <a:solidFill>
                  <a:schemeClr val="bg1">
                    <a:lumMod val="75000"/>
                  </a:schemeClr>
                </a:solidFill>
                <a:latin typeface="AR CHRISTY" panose="02000000000000000000" pitchFamily="2" charset="0"/>
              </a:rPr>
              <a:t>      Truth</a:t>
            </a:r>
            <a:endParaRPr lang="en-US" sz="9600" dirty="0">
              <a:solidFill>
                <a:schemeClr val="bg1">
                  <a:lumMod val="75000"/>
                </a:schemeClr>
              </a:solidFill>
              <a:latin typeface="AR CHRISTY" panose="02000000000000000000" pitchFamily="2" charset="0"/>
            </a:endParaRPr>
          </a:p>
        </p:txBody>
      </p:sp>
      <p:sp>
        <p:nvSpPr>
          <p:cNvPr id="3" name="TextBox 2"/>
          <p:cNvSpPr txBox="1"/>
          <p:nvPr/>
        </p:nvSpPr>
        <p:spPr>
          <a:xfrm>
            <a:off x="381000" y="457200"/>
            <a:ext cx="8458200" cy="1015663"/>
          </a:xfrm>
          <a:prstGeom prst="rect">
            <a:avLst/>
          </a:prstGeom>
          <a:noFill/>
        </p:spPr>
        <p:txBody>
          <a:bodyPr wrap="square" rtlCol="0">
            <a:spAutoFit/>
          </a:bodyPr>
          <a:lstStyle/>
          <a:p>
            <a:r>
              <a:rPr lang="en-US" sz="6000" b="1" dirty="0" smtClean="0">
                <a:solidFill>
                  <a:schemeClr val="bg1">
                    <a:lumMod val="75000"/>
                  </a:schemeClr>
                </a:solidFill>
                <a:latin typeface="AR CHRISTY" panose="02000000000000000000" pitchFamily="2" charset="0"/>
              </a:rPr>
              <a:t>The Church A Place For:</a:t>
            </a:r>
            <a:endParaRPr lang="en-US" sz="6000" b="1" dirty="0">
              <a:solidFill>
                <a:schemeClr val="bg1">
                  <a:lumMod val="75000"/>
                </a:schemeClr>
              </a:solidFill>
              <a:latin typeface="AR CHRISTY" panose="02000000000000000000" pitchFamily="2" charset="0"/>
            </a:endParaRPr>
          </a:p>
        </p:txBody>
      </p:sp>
    </p:spTree>
    <p:extLst>
      <p:ext uri="{BB962C8B-B14F-4D97-AF65-F5344CB8AC3E}">
        <p14:creationId xmlns:p14="http://schemas.microsoft.com/office/powerpoint/2010/main" val="156912200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descr="unity2SD3.jpg"/>
          <p:cNvPicPr>
            <a:picLocks noGrp="1" noChangeAspect="1"/>
          </p:cNvPicPr>
          <p:nvPr isPhoto="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990600" y="2543577"/>
            <a:ext cx="7162800" cy="1446550"/>
          </a:xfrm>
          <a:prstGeom prst="rect">
            <a:avLst/>
          </a:prstGeom>
          <a:noFill/>
        </p:spPr>
        <p:txBody>
          <a:bodyPr wrap="square" rtlCol="0">
            <a:spAutoFit/>
          </a:bodyPr>
          <a:lstStyle/>
          <a:p>
            <a:pPr algn="ctr"/>
            <a:r>
              <a:rPr lang="en-US" sz="8800" dirty="0" smtClean="0">
                <a:solidFill>
                  <a:schemeClr val="bg1">
                    <a:lumMod val="75000"/>
                  </a:schemeClr>
                </a:solidFill>
                <a:latin typeface="AR CHRISTY" panose="02000000000000000000" pitchFamily="2" charset="0"/>
              </a:rPr>
              <a:t>Companionship</a:t>
            </a:r>
            <a:endParaRPr lang="en-US" sz="8800" dirty="0">
              <a:solidFill>
                <a:schemeClr val="bg1">
                  <a:lumMod val="75000"/>
                </a:schemeClr>
              </a:solidFill>
              <a:latin typeface="AR CHRISTY" panose="02000000000000000000" pitchFamily="2" charset="0"/>
            </a:endParaRPr>
          </a:p>
        </p:txBody>
      </p:sp>
      <p:sp>
        <p:nvSpPr>
          <p:cNvPr id="5" name="TextBox 4"/>
          <p:cNvSpPr txBox="1"/>
          <p:nvPr/>
        </p:nvSpPr>
        <p:spPr>
          <a:xfrm>
            <a:off x="228600" y="166300"/>
            <a:ext cx="8763000" cy="1015663"/>
          </a:xfrm>
          <a:prstGeom prst="rect">
            <a:avLst/>
          </a:prstGeom>
          <a:noFill/>
        </p:spPr>
        <p:txBody>
          <a:bodyPr wrap="square" rtlCol="0">
            <a:spAutoFit/>
          </a:bodyPr>
          <a:lstStyle/>
          <a:p>
            <a:pPr algn="ctr"/>
            <a:r>
              <a:rPr lang="en-US" sz="6000" dirty="0" smtClean="0">
                <a:solidFill>
                  <a:schemeClr val="bg1">
                    <a:lumMod val="75000"/>
                  </a:schemeClr>
                </a:solidFill>
                <a:latin typeface="AR CHRISTY" panose="02000000000000000000" pitchFamily="2" charset="0"/>
              </a:rPr>
              <a:t>The Church A Place For</a:t>
            </a:r>
            <a:r>
              <a:rPr lang="en-US" sz="6000" dirty="0" smtClean="0"/>
              <a:t>:</a:t>
            </a:r>
            <a:endParaRPr lang="en-US" sz="6000" dirty="0"/>
          </a:p>
        </p:txBody>
      </p:sp>
    </p:spTree>
    <p:extLst>
      <p:ext uri="{BB962C8B-B14F-4D97-AF65-F5344CB8AC3E}">
        <p14:creationId xmlns:p14="http://schemas.microsoft.com/office/powerpoint/2010/main" val="39616225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descr="unity2SD2.jpg"/>
          <p:cNvPicPr>
            <a:picLocks noGrp="1" noChangeAspect="1"/>
          </p:cNvPicPr>
          <p:nvPr isPhoto="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057400" y="3419245"/>
            <a:ext cx="6855854" cy="1569660"/>
          </a:xfrm>
          <a:prstGeom prst="rect">
            <a:avLst/>
          </a:prstGeom>
          <a:noFill/>
        </p:spPr>
        <p:txBody>
          <a:bodyPr wrap="square" rtlCol="0">
            <a:spAutoFit/>
          </a:bodyPr>
          <a:lstStyle/>
          <a:p>
            <a:pPr algn="ctr"/>
            <a:r>
              <a:rPr lang="en-US" sz="9600" dirty="0" smtClean="0">
                <a:solidFill>
                  <a:schemeClr val="bg1">
                    <a:lumMod val="75000"/>
                  </a:schemeClr>
                </a:solidFill>
                <a:latin typeface="AR CHRISTY" panose="02000000000000000000" pitchFamily="2" charset="0"/>
              </a:rPr>
              <a:t>      Purpose</a:t>
            </a:r>
            <a:endParaRPr lang="en-US" sz="9600" dirty="0">
              <a:solidFill>
                <a:schemeClr val="bg1">
                  <a:lumMod val="75000"/>
                </a:schemeClr>
              </a:solidFill>
              <a:latin typeface="AR CHRISTY" panose="02000000000000000000" pitchFamily="2" charset="0"/>
            </a:endParaRPr>
          </a:p>
        </p:txBody>
      </p:sp>
      <p:sp>
        <p:nvSpPr>
          <p:cNvPr id="3" name="TextBox 2"/>
          <p:cNvSpPr txBox="1"/>
          <p:nvPr/>
        </p:nvSpPr>
        <p:spPr>
          <a:xfrm>
            <a:off x="381000" y="457200"/>
            <a:ext cx="8458200" cy="1015663"/>
          </a:xfrm>
          <a:prstGeom prst="rect">
            <a:avLst/>
          </a:prstGeom>
          <a:noFill/>
        </p:spPr>
        <p:txBody>
          <a:bodyPr wrap="square" rtlCol="0">
            <a:spAutoFit/>
          </a:bodyPr>
          <a:lstStyle/>
          <a:p>
            <a:r>
              <a:rPr lang="en-US" sz="6000" b="1" dirty="0" smtClean="0">
                <a:solidFill>
                  <a:schemeClr val="bg1">
                    <a:lumMod val="75000"/>
                  </a:schemeClr>
                </a:solidFill>
                <a:latin typeface="AR CHRISTY" panose="02000000000000000000" pitchFamily="2" charset="0"/>
              </a:rPr>
              <a:t>The Church A Place For:</a:t>
            </a:r>
            <a:endParaRPr lang="en-US" sz="6000" b="1" dirty="0">
              <a:solidFill>
                <a:schemeClr val="bg1">
                  <a:lumMod val="75000"/>
                </a:schemeClr>
              </a:solidFill>
              <a:latin typeface="AR CHRISTY" panose="02000000000000000000" pitchFamily="2" charset="0"/>
            </a:endParaRPr>
          </a:p>
        </p:txBody>
      </p:sp>
    </p:spTree>
    <p:extLst>
      <p:ext uri="{BB962C8B-B14F-4D97-AF65-F5344CB8AC3E}">
        <p14:creationId xmlns:p14="http://schemas.microsoft.com/office/powerpoint/2010/main" val="28050500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descr="unity2SD3.jpg"/>
          <p:cNvPicPr>
            <a:picLocks noGrp="1" noChangeAspect="1"/>
          </p:cNvPicPr>
          <p:nvPr isPhoto="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1371600" y="2514600"/>
            <a:ext cx="6553200" cy="1446550"/>
          </a:xfrm>
          <a:prstGeom prst="rect">
            <a:avLst/>
          </a:prstGeom>
          <a:noFill/>
        </p:spPr>
        <p:txBody>
          <a:bodyPr wrap="square" rtlCol="0">
            <a:spAutoFit/>
          </a:bodyPr>
          <a:lstStyle/>
          <a:p>
            <a:pPr algn="ctr"/>
            <a:r>
              <a:rPr lang="en-US" sz="8800" dirty="0" smtClean="0">
                <a:solidFill>
                  <a:schemeClr val="bg1">
                    <a:lumMod val="75000"/>
                  </a:schemeClr>
                </a:solidFill>
                <a:latin typeface="AR CHRISTY" panose="02000000000000000000" pitchFamily="2" charset="0"/>
              </a:rPr>
              <a:t>Celebration</a:t>
            </a:r>
            <a:endParaRPr lang="en-US" sz="8800" dirty="0">
              <a:solidFill>
                <a:schemeClr val="bg1">
                  <a:lumMod val="75000"/>
                </a:schemeClr>
              </a:solidFill>
              <a:latin typeface="AR CHRISTY" panose="02000000000000000000" pitchFamily="2" charset="0"/>
            </a:endParaRPr>
          </a:p>
        </p:txBody>
      </p:sp>
      <p:sp>
        <p:nvSpPr>
          <p:cNvPr id="5" name="TextBox 4"/>
          <p:cNvSpPr txBox="1"/>
          <p:nvPr/>
        </p:nvSpPr>
        <p:spPr>
          <a:xfrm>
            <a:off x="228600" y="166300"/>
            <a:ext cx="8763000" cy="1015663"/>
          </a:xfrm>
          <a:prstGeom prst="rect">
            <a:avLst/>
          </a:prstGeom>
          <a:noFill/>
        </p:spPr>
        <p:txBody>
          <a:bodyPr wrap="square" rtlCol="0">
            <a:spAutoFit/>
          </a:bodyPr>
          <a:lstStyle/>
          <a:p>
            <a:pPr algn="ctr"/>
            <a:r>
              <a:rPr lang="en-US" sz="6000" dirty="0" smtClean="0">
                <a:solidFill>
                  <a:schemeClr val="bg1">
                    <a:lumMod val="75000"/>
                  </a:schemeClr>
                </a:solidFill>
                <a:latin typeface="AR CHRISTY" panose="02000000000000000000" pitchFamily="2" charset="0"/>
              </a:rPr>
              <a:t>The Church A Place For</a:t>
            </a:r>
            <a:r>
              <a:rPr lang="en-US" sz="6000" dirty="0" smtClean="0"/>
              <a:t>:</a:t>
            </a:r>
            <a:endParaRPr lang="en-US" sz="6000" dirty="0"/>
          </a:p>
        </p:txBody>
      </p:sp>
    </p:spTree>
    <p:extLst>
      <p:ext uri="{BB962C8B-B14F-4D97-AF65-F5344CB8AC3E}">
        <p14:creationId xmlns:p14="http://schemas.microsoft.com/office/powerpoint/2010/main" val="8506614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11125</TotalTime>
  <Words>353</Words>
  <Application>Microsoft Office PowerPoint</Application>
  <PresentationFormat>On-screen Show (4:3)</PresentationFormat>
  <Paragraphs>46</Paragraphs>
  <Slides>10</Slides>
  <Notes>7</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Visual Impact Design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Linda</dc:creator>
  <cp:lastModifiedBy>GBC</cp:lastModifiedBy>
  <cp:revision>36</cp:revision>
  <dcterms:created xsi:type="dcterms:W3CDTF">2012-10-24T20:01:15Z</dcterms:created>
  <dcterms:modified xsi:type="dcterms:W3CDTF">2017-08-13T15:41:57Z</dcterms:modified>
</cp:coreProperties>
</file>