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0" r:id="rId3"/>
    <p:sldId id="267" r:id="rId4"/>
    <p:sldId id="268" r:id="rId5"/>
    <p:sldId id="269" r:id="rId6"/>
    <p:sldId id="270" r:id="rId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F27B3D7-694C-44C8-A9EA-34931B4FCB8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7EB1413-276F-4987-B6C5-731A68BD6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2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FA11-6321-426D-AFD3-979BE7401DC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63B5-B48E-489B-890D-40FAD2BFD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393918"/>
            <a:ext cx="6629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59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Birth of Christ Represents To Us.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Birth Gives Us Faith To Believe In God.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28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Birth of Christ Represents To Us.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Birth Meant Joy Coming Into The World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01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Birth of Christ Represents To Us.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Savior Was Provided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63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Birth of Christ Represents To Us.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of Eternal Life And a Way For us to Enter Heaven.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71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393918"/>
            <a:ext cx="6629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60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75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11</cp:revision>
  <cp:lastPrinted>2015-12-20T15:50:51Z</cp:lastPrinted>
  <dcterms:created xsi:type="dcterms:W3CDTF">2015-12-19T06:15:04Z</dcterms:created>
  <dcterms:modified xsi:type="dcterms:W3CDTF">2015-12-20T16:10:13Z</dcterms:modified>
</cp:coreProperties>
</file>