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C7F6-EF22-4C46-90FD-6BA6FC916ED8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A88-4E7D-458C-A2D9-0C0DCEC12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C7F6-EF22-4C46-90FD-6BA6FC916ED8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A88-4E7D-458C-A2D9-0C0DCEC12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C7F6-EF22-4C46-90FD-6BA6FC916ED8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A88-4E7D-458C-A2D9-0C0DCEC12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C7F6-EF22-4C46-90FD-6BA6FC916ED8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A88-4E7D-458C-A2D9-0C0DCEC12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C7F6-EF22-4C46-90FD-6BA6FC916ED8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A88-4E7D-458C-A2D9-0C0DCEC12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C7F6-EF22-4C46-90FD-6BA6FC916ED8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A88-4E7D-458C-A2D9-0C0DCEC12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C7F6-EF22-4C46-90FD-6BA6FC916ED8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A88-4E7D-458C-A2D9-0C0DCEC12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C7F6-EF22-4C46-90FD-6BA6FC916ED8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A88-4E7D-458C-A2D9-0C0DCEC12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C7F6-EF22-4C46-90FD-6BA6FC916ED8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A88-4E7D-458C-A2D9-0C0DCEC12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C7F6-EF22-4C46-90FD-6BA6FC916ED8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A88-4E7D-458C-A2D9-0C0DCEC12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C7F6-EF22-4C46-90FD-6BA6FC916ED8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A88-4E7D-458C-A2D9-0C0DCEC12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2C7F6-EF22-4C46-90FD-6BA6FC916ED8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ACA88-4E7D-458C-A2D9-0C0DCEC12E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BC\Desktop\Sunday Plus Songs &amp; Pictures\Media Images\GBC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83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_OO7WbmARD08/ShX_puR1a-I/AAAAAAAARRs/UrjSYP5SJpY/s400/scrooge+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447800"/>
            <a:ext cx="6019800" cy="3962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knowhislove.com/wp-content/uploads/2013/01/we-are-crucifi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0625" y="2286000"/>
            <a:ext cx="2543175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100" name="Picture 4" descr="http://video.elijahlist.com/images/Artwork/ART-GW001_300pixels_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8300" y="685800"/>
            <a:ext cx="2857500" cy="35909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57200" y="457200"/>
            <a:ext cx="4114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latin typeface="Adobe Garamond Pro" panose="02020502060506020403" pitchFamily="18" charset="0"/>
              </a:rPr>
              <a:t>“I am crucified with Christ: nevertheless I live: yet not I, but Christ lives in me, and the life I now live in the flesh, I live by the faith of the Son of God, </a:t>
            </a:r>
            <a:r>
              <a:rPr lang="en-US" b="1" i="1" dirty="0" smtClean="0">
                <a:latin typeface="Adobe Garamond Pro" panose="02020502060506020403" pitchFamily="18" charset="0"/>
              </a:rPr>
              <a:t>who </a:t>
            </a:r>
            <a:r>
              <a:rPr lang="en-US" b="1" i="1" dirty="0">
                <a:latin typeface="Adobe Garamond Pro" panose="02020502060506020403" pitchFamily="18" charset="0"/>
              </a:rPr>
              <a:t>loved me, and </a:t>
            </a:r>
            <a:r>
              <a:rPr lang="en-US" b="1" i="1" u="sng" dirty="0">
                <a:latin typeface="Adobe Garamond Pro" panose="02020502060506020403" pitchFamily="18" charset="0"/>
              </a:rPr>
              <a:t>gave Himself</a:t>
            </a:r>
            <a:r>
              <a:rPr lang="en-US" b="1" i="1" dirty="0">
                <a:latin typeface="Adobe Garamond Pro" panose="02020502060506020403" pitchFamily="18" charset="0"/>
              </a:rPr>
              <a:t> for me</a:t>
            </a:r>
            <a:r>
              <a:rPr lang="en-US" b="1" i="1" dirty="0" smtClean="0">
                <a:latin typeface="Adobe Garamond Pro" panose="02020502060506020403" pitchFamily="18" charset="0"/>
              </a:rPr>
              <a:t>.”</a:t>
            </a:r>
            <a:endParaRPr lang="en-US" dirty="0">
              <a:latin typeface="Adobe Garamond Pro" panose="020205020605060204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4572000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Adobe Garamond Pro" panose="02020502060506020403" pitchFamily="18" charset="0"/>
              </a:rPr>
              <a:t>“Husbands, love your wives, even as Christ also loved the church, and </a:t>
            </a:r>
            <a:r>
              <a:rPr lang="en-US" b="1" i="1" u="sng" dirty="0" smtClean="0">
                <a:latin typeface="Adobe Garamond Pro" panose="02020502060506020403" pitchFamily="18" charset="0"/>
              </a:rPr>
              <a:t>gave Himself</a:t>
            </a:r>
            <a:r>
              <a:rPr lang="en-US" b="1" i="1" dirty="0" smtClean="0">
                <a:latin typeface="Adobe Garamond Pro" panose="02020502060506020403" pitchFamily="18" charset="0"/>
              </a:rPr>
              <a:t> for it.”  </a:t>
            </a:r>
            <a:r>
              <a:rPr lang="en-US" b="1" dirty="0" smtClean="0">
                <a:solidFill>
                  <a:srgbClr val="C00000"/>
                </a:solidFill>
                <a:latin typeface="Adobe Garamond Pro" panose="02020502060506020403" pitchFamily="18" charset="0"/>
              </a:rPr>
              <a:t>Ephesians 5:25</a:t>
            </a:r>
            <a:endParaRPr lang="en-US" b="1" dirty="0">
              <a:solidFill>
                <a:srgbClr val="C00000"/>
              </a:solidFill>
              <a:latin typeface="Adobe Garamond Pro" panose="020205020605060204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kodachrome.org/shepherd/Clip6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1345" y="1524000"/>
            <a:ext cx="2726055" cy="4114800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52447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dobe Garamond Pro" panose="02020502060506020403" pitchFamily="18" charset="0"/>
                <a:ea typeface="Calibri" pitchFamily="34" charset="0"/>
                <a:cs typeface="Times New Roman" pitchFamily="18" charset="0"/>
              </a:rPr>
              <a:t>And I, if I be lifted up from the earth, will draw everyone to Me.  </a:t>
            </a:r>
            <a:endParaRPr kumimoji="0" lang="en-US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dobe Garamond Pro" panose="02020502060506020403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dobe Garamond Pro" panose="02020502060506020403" pitchFamily="18" charset="0"/>
                <a:ea typeface="Calibri" pitchFamily="34" charset="0"/>
                <a:cs typeface="Times New Roman" pitchFamily="18" charset="0"/>
              </a:rPr>
              <a:t>This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dobe Garamond Pro" panose="02020502060506020403" pitchFamily="18" charset="0"/>
                <a:ea typeface="Calibri" pitchFamily="34" charset="0"/>
                <a:cs typeface="Times New Roman" pitchFamily="18" charset="0"/>
              </a:rPr>
              <a:t>He said, signifying what death He should die.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dobe Garamond Pro" panose="02020502060506020403" pitchFamily="18" charset="0"/>
                <a:ea typeface="Calibri" pitchFamily="34" charset="0"/>
                <a:cs typeface="Times New Roman" pitchFamily="18" charset="0"/>
              </a:rPr>
              <a:t>John 12:32-33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dobe Garamond Pro" panose="02020502060506020403" pitchFamily="18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7150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>
                <a:latin typeface="Adobe Garamond Pro" panose="02020502060506020403" pitchFamily="18" charset="0"/>
              </a:rPr>
              <a:t>Which God ordained before the world to our glory:  which none of the princess of this </a:t>
            </a:r>
            <a:endParaRPr lang="en-US" b="1" i="1" dirty="0" smtClean="0">
              <a:latin typeface="Adobe Garamond Pro" panose="02020502060506020403" pitchFamily="18" charset="0"/>
            </a:endParaRPr>
          </a:p>
          <a:p>
            <a:pPr algn="ctr"/>
            <a:r>
              <a:rPr lang="en-US" b="1" i="1" dirty="0" smtClean="0">
                <a:latin typeface="Adobe Garamond Pro" panose="02020502060506020403" pitchFamily="18" charset="0"/>
              </a:rPr>
              <a:t>world </a:t>
            </a:r>
            <a:r>
              <a:rPr lang="en-US" b="1" i="1" dirty="0" smtClean="0">
                <a:latin typeface="Adobe Garamond Pro" panose="02020502060506020403" pitchFamily="18" charset="0"/>
              </a:rPr>
              <a:t>knew: for had they known of it, they would not have crucified the Lord of Glory.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Adobe Garamond Pro" panose="02020502060506020403" pitchFamily="18" charset="0"/>
              </a:rPr>
              <a:t>I Corinthians 2:7-8</a:t>
            </a:r>
            <a:endParaRPr lang="en-US" dirty="0">
              <a:solidFill>
                <a:srgbClr val="C00000"/>
              </a:solidFill>
              <a:latin typeface="Adobe Garamond Pro" panose="020205020605060204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www.coolnsmart.com/images/2007/05/Bible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990600"/>
            <a:ext cx="6761378" cy="4800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3.bp.blogspot.com/-Z9HTt3QJNQA/TesV-MNtG-I/AAAAAAAAEag/oJXTMjzyUCA/s1600/Hell+scre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95525"/>
            <a:ext cx="4953000" cy="3343275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1152525"/>
            <a:ext cx="8229600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dobe Garamond Pro" panose="02020502060506020403" pitchFamily="18" charset="0"/>
                <a:ea typeface="Calibri" pitchFamily="34" charset="0"/>
                <a:cs typeface="Times New Roman" pitchFamily="18" charset="0"/>
              </a:rPr>
              <a:t>!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dobe Garamond Pro" panose="02020502060506020403" pitchFamily="18" charset="0"/>
                <a:ea typeface="Calibri" pitchFamily="34" charset="0"/>
                <a:cs typeface="Times New Roman" pitchFamily="18" charset="0"/>
              </a:rPr>
              <a:t> No child of His shall ever, ever enter into the realm of useless souls, eternal separation or The Lake of Fire !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dobe Garamond Pro" panose="02020502060506020403" pitchFamily="18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encrypted-tbn0.gstatic.com/images?q=tbn:ANd9GcTl7oNy8zH2WkdD_1s1sWuXH9yc2igz_0p1bxVPUEzQZQbLhN0nc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2238" y="1600200"/>
            <a:ext cx="5871562" cy="3581400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9861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dobe Garamond Pro" panose="02020502060506020403" pitchFamily="18" charset="0"/>
                <a:ea typeface="Calibri" pitchFamily="34" charset="0"/>
                <a:cs typeface="Times New Roman" pitchFamily="18" charset="0"/>
              </a:rPr>
              <a:t>Do You See Dead People?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dobe Garamond Pro" panose="02020502060506020403" pitchFamily="18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4102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dobe Garamond Pro" panose="02020502060506020403" pitchFamily="18" charset="0"/>
              </a:rPr>
              <a:t>Bring Them To Life!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BC\Desktop\Sunday Plus Songs &amp; Pictures\Media Images\GBC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8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182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GBC</cp:lastModifiedBy>
  <cp:revision>16</cp:revision>
  <dcterms:created xsi:type="dcterms:W3CDTF">2013-12-21T22:54:41Z</dcterms:created>
  <dcterms:modified xsi:type="dcterms:W3CDTF">2013-12-22T16:41:21Z</dcterms:modified>
</cp:coreProperties>
</file>