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58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06014-660A-48C0-A2A3-F5D5EB1E3E37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B506-B651-4BFE-A037-DEF98572E4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4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ngelaposeyarnold.files.wordpress.com/2015/07/jesus-illumin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143000"/>
            <a:ext cx="4572000" cy="4572000"/>
          </a:xfrm>
          <a:prstGeom prst="rect">
            <a:avLst/>
          </a:prstGeom>
          <a:ln>
            <a:noFill/>
          </a:ln>
          <a:effectLst>
            <a:outerShdw blurRad="190500" dist="88900" sx="105000" sy="105000" algn="tl" rotWithShape="0">
              <a:srgbClr val="000000">
                <a:alpha val="4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-media-cache-ak0.pinimg.com/236x/66/98/d6/6698d6bc7820b6d0ae73a5aca31f7f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295400"/>
            <a:ext cx="4305299" cy="430530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ew.com/sites/default/files/styles/tout_image_gallery_612/public/1457030017/Ghostbusters-02.jpg?itok=cttVX3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00200"/>
            <a:ext cx="6096000" cy="3619500"/>
          </a:xfrm>
          <a:prstGeom prst="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  <a:effectLst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azquotes.com/picture-quotes/quote-most-of-us-have-compromised-with-life-those-who-fight-for-what-they-want-will-always-vivien-leigh-117-13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24000"/>
            <a:ext cx="8096250" cy="3810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486400"/>
          </a:xfrm>
        </p:spPr>
        <p:txBody>
          <a:bodyPr lIns="45720" rIns="45720"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5600" b="1" spc="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Three Fundamentals Are:</a:t>
            </a:r>
            <a:endParaRPr lang="en-US" sz="5600" spc="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571500" lvl="0" indent="-457200">
              <a:lnSpc>
                <a:spcPct val="120000"/>
              </a:lnSpc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Jesus Christ is God and He was crucified and rose from the dead to redeem all the souls who accept and confess this as reality.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US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waver from this Truth</a:t>
            </a:r>
            <a:r>
              <a:rPr 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457200">
              <a:lnSpc>
                <a:spcPct val="120000"/>
              </a:lnSpc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Holy Spirit and the Word of God are the final arbitrators in all matters of faith practice and definitions of right/wrong and good/bad. 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US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waver from this Truth</a:t>
            </a:r>
            <a:r>
              <a:rPr 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457200">
              <a:lnSpc>
                <a:spcPct val="120000"/>
              </a:lnSpc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The Community of Faith that most closely aligns with Pauline Doctrine is hallowed ground and the prime place to worship and be taught in accordance with Grace. </a:t>
            </a:r>
            <a: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Never </a:t>
            </a:r>
            <a:r>
              <a:rPr lang="en-US" sz="3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waver from this Truth!</a:t>
            </a:r>
            <a:endParaRPr lang="en-US" sz="3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200000"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 rot="10800000" flipV="1">
            <a:off x="228600" y="628709"/>
            <a:ext cx="8686800" cy="566308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This is what I teach, when any believer is intruded in a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manner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that cannot be defended against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spc="600" normalizeH="0" baseline="0" dirty="0" smtClean="0">
                <a:ln w="952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It is a 3-fold process.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Put the anger and hurt into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neutral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like the gear shift of transmission.  Do not seek to forgive (unless it is asked for) by grinding forward, nor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go to bed angry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Ephesians 4:26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by grinding the matter in reverse. Leave it all in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idle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mode.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Give the issue time to mellow.  Many things are being worked by Holy Spirit in synergy with an outcome that predicts positive resolution. Ponder this verse: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If anyone destroys God's temple, God will destroy that person; for God’s temple is sacred, and you together are that temple.”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 Corinthians 3:l7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/>
            </a:r>
            <a:b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</a:b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Pct val="150000"/>
              <a:buFont typeface="Wingdings" panose="05000000000000000000" pitchFamily="2" charset="2"/>
              <a:buChar char="Ø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Finally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, listen to this: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“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Do not take revenge, my dear friends, but leave room for God's wrath, for it is written: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It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is mine to avenge; I will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repay, says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the Lord.”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Romans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12:19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49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25</cp:revision>
  <dcterms:created xsi:type="dcterms:W3CDTF">2016-07-09T20:22:16Z</dcterms:created>
  <dcterms:modified xsi:type="dcterms:W3CDTF">2016-07-10T14:29:25Z</dcterms:modified>
</cp:coreProperties>
</file>