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58" r:id="rId5"/>
    <p:sldId id="260" r:id="rId6"/>
    <p:sldId id="256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9D451-EE34-4C43-9F74-F7095C48A16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2A6BE-69A0-4B54-9EDB-4ACF4CDE7B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945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madamepickwickartblog.com/wp-content/uploads/2012/02/templ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634370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6634370" y="2146756"/>
            <a:ext cx="2509630" cy="2985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“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You will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always have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poor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among you</a:t>
            </a:r>
            <a:r>
              <a:rPr lang="en-US" sz="3200" b="1" i="1" dirty="0" smtClean="0">
                <a:solidFill>
                  <a:srgbClr val="001320"/>
                </a:solidFill>
                <a:latin typeface="Calibri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en-US" sz="3200" b="1" i="1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Matthew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00132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26:11a 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cdnpix.com/show/imgs/8d1b513aeb7d73b969f4a87bfba890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8816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mage.slidesharecdn.com/cupofcheer-141222181417-conversion-gate02/95/a-cup-of-cheer-13-quotes-on-the-joy-and-importance-of-giving-13-638.jpg?cb=141933603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30365" y="1143000"/>
            <a:ext cx="6089635" cy="4572000"/>
          </a:xfrm>
          <a:prstGeom prst="rect">
            <a:avLst/>
          </a:prstGeom>
          <a:ln w="57150" cap="sq">
            <a:solidFill>
              <a:schemeClr val="accent2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http://www.chicagonow.com/shiny-side/files/2015/07/toughlo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00200"/>
            <a:ext cx="2633472" cy="365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regwired.com/images/angel7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85800"/>
            <a:ext cx="9144000" cy="7077075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286000" y="-1600199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The resources of the church must be used to build the relationships</a:t>
            </a:r>
            <a:r>
              <a:rPr lang="en-US" dirty="0"/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228598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resources of the church must be used to build the relationships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430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b="1" kern="17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Try to be excellent in the kindness given. </a:t>
            </a:r>
            <a:endParaRPr lang="en-US" sz="2400" b="1" kern="17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400" b="1" kern="17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b="1" kern="17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oneself in the heart of the expressed need. </a:t>
            </a:r>
            <a:endParaRPr lang="en-US" sz="2400" b="1" kern="17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400" b="1" kern="17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b="1" kern="17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oneself in the heart of the expressed need. </a:t>
            </a:r>
            <a:endParaRPr lang="en-US" sz="2400" b="1" kern="1700" spc="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endParaRPr lang="en-US" sz="2400" b="1" kern="17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ct val="200000"/>
              </a:lnSpc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sz="2400" b="1" kern="1700" spc="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Seek the meaning regarding the urge to do good</a:t>
            </a:r>
            <a:r>
              <a:rPr lang="en-US" sz="2400" b="1" kern="1700" spc="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kern="1700" spc="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72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resources of the church must be used to build the relationships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donate.salvationarmyusa.org/uss/image/logo/Copy-of-DoingMostGood_2Line-Transparen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86000"/>
            <a:ext cx="6789903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40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87</Words>
  <Application>Microsoft Office PowerPoint</Application>
  <PresentationFormat>On-screen Show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Harl</dc:creator>
  <cp:lastModifiedBy>Shawn LaVergne</cp:lastModifiedBy>
  <cp:revision>18</cp:revision>
  <dcterms:created xsi:type="dcterms:W3CDTF">2015-10-10T21:21:34Z</dcterms:created>
  <dcterms:modified xsi:type="dcterms:W3CDTF">2015-10-11T02:11:44Z</dcterms:modified>
</cp:coreProperties>
</file>