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4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4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3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1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0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C099-4B3B-45DC-9C53-A850EE6F97D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DCAC4-9A6D-4105-9256-B78C32FC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11EB003-F251-4B3A-9EE8-49D9C02F3E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53BB5D57-6178-4F62-B472-0312F6D95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B3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1964 ford fairlane">
            <a:extLst>
              <a:ext uri="{FF2B5EF4-FFF2-40B4-BE49-F238E27FC236}">
                <a16:creationId xmlns:a16="http://schemas.microsoft.com/office/drawing/2014/main" xmlns="" id="{8255CBFD-5BCB-4DD7-BC56-0028EA315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7" r="5612" b="-1"/>
          <a:stretch/>
        </p:blipFill>
        <p:spPr bwMode="auto">
          <a:xfrm>
            <a:off x="482600" y="643467"/>
            <a:ext cx="817879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4C61BD32-7542-4D52-BA5A-3ADE869BF8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pple of His eye">
            <a:extLst>
              <a:ext uri="{FF2B5EF4-FFF2-40B4-BE49-F238E27FC236}">
                <a16:creationId xmlns:a16="http://schemas.microsoft.com/office/drawing/2014/main" xmlns="" id="{8482E93B-C5B3-4E7D-B141-B29A6D6FD46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795A41-49D6-46E6-B298-7A1B64C5A408}"/>
              </a:ext>
            </a:extLst>
          </p:cNvPr>
          <p:cNvSpPr/>
          <p:nvPr/>
        </p:nvSpPr>
        <p:spPr>
          <a:xfrm>
            <a:off x="914399" y="5029200"/>
            <a:ext cx="7315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i="1" dirty="0">
                <a:solidFill>
                  <a:srgbClr val="2322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me as the apple of the eye; </a:t>
            </a:r>
          </a:p>
          <a:p>
            <a:pPr algn="ctr" fontAlgn="base"/>
            <a:r>
              <a:rPr lang="en-US" sz="2400" b="1" i="1" dirty="0">
                <a:solidFill>
                  <a:srgbClr val="2322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Hide me in the shadow of Your wings.” </a:t>
            </a:r>
          </a:p>
          <a:p>
            <a:pPr algn="ctr" fontAlgn="base"/>
            <a:r>
              <a:rPr lang="en-US" sz="2400" b="1" dirty="0">
                <a:ln w="0"/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17:8</a:t>
            </a:r>
          </a:p>
        </p:txBody>
      </p:sp>
    </p:spTree>
    <p:extLst>
      <p:ext uri="{BB962C8B-B14F-4D97-AF65-F5344CB8AC3E}">
        <p14:creationId xmlns:p14="http://schemas.microsoft.com/office/powerpoint/2010/main" val="216762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god looks at the heart">
            <a:extLst>
              <a:ext uri="{FF2B5EF4-FFF2-40B4-BE49-F238E27FC236}">
                <a16:creationId xmlns:a16="http://schemas.microsoft.com/office/drawing/2014/main" xmlns="" id="{E9F713B7-6C5B-4CD0-B280-082CA8749E5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D32207A-41F9-41F1-B805-9824ECAB37D3}"/>
              </a:ext>
            </a:extLst>
          </p:cNvPr>
          <p:cNvSpPr/>
          <p:nvPr/>
        </p:nvSpPr>
        <p:spPr>
          <a:xfrm>
            <a:off x="914400" y="50292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24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LORD does not look at the things people look at. </a:t>
            </a:r>
          </a:p>
          <a:p>
            <a:pPr algn="ctr"/>
            <a:r>
              <a:rPr lang="en-US" sz="24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People look at the outward appearance, </a:t>
            </a:r>
          </a:p>
          <a:p>
            <a:pPr algn="ctr"/>
            <a:r>
              <a:rPr lang="en-US" sz="24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but the LORD looks at the heart."</a:t>
            </a:r>
            <a:r>
              <a:rPr lang="en-US" sz="24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en-US" sz="2400" b="1" dirty="0" err="1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Samual</a:t>
            </a:r>
            <a:r>
              <a:rPr lang="en-US" sz="2400" b="1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16:17b</a:t>
            </a:r>
            <a:endParaRPr lang="en-US" sz="2400" b="1" dirty="0">
              <a:solidFill>
                <a:srgbClr val="C0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72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riving under the influence">
            <a:extLst>
              <a:ext uri="{FF2B5EF4-FFF2-40B4-BE49-F238E27FC236}">
                <a16:creationId xmlns:a16="http://schemas.microsoft.com/office/drawing/2014/main" xmlns="" id="{82122745-6B54-440F-BAC5-F966ED358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8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apture of the church">
            <a:extLst>
              <a:ext uri="{FF2B5EF4-FFF2-40B4-BE49-F238E27FC236}">
                <a16:creationId xmlns:a16="http://schemas.microsoft.com/office/drawing/2014/main" xmlns="" id="{3421D3C5-E7E3-4F21-99CB-44708983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7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49635B7-3820-4CB8-8186-00B958BE444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3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7</cp:revision>
  <dcterms:created xsi:type="dcterms:W3CDTF">2017-11-24T20:24:45Z</dcterms:created>
  <dcterms:modified xsi:type="dcterms:W3CDTF">2017-11-26T16:20:03Z</dcterms:modified>
</cp:coreProperties>
</file>