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EE5C-CB18-4FAA-A74D-2701D99FAA2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140AF-5A64-4F02-9F82-E2E190FF8D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9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rl\AppData\Local\Microsoft\Windows\Temporary Internet Files\Content.Outlook\V4X24NHE\IMG_27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584200"/>
            <a:ext cx="8128000" cy="5689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oscotlandtours.com/images/mercat-canongate-tour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19400"/>
            <a:ext cx="6324600" cy="373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These mausoleums, relics and remnants of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dead ones (within or without) may be revered,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worshipped, thought to bring about miracles,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enshrined with wealth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though usually kept away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From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general masses; are still accessible,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tangible; but dead and decayed!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upload.wikimedia.org/wikipedia/commons/thumb/0/0e/Shroudofturin1.jpg/180px-Shroudoftur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4001" y="2286000"/>
            <a:ext cx="2417199" cy="4389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47697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BODY WAS RESURRECTED!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ONLY STANDS IN THIS CATEGORY ALL BY HIS GOOD, GOOD SELF!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OTHER IDOLIZED RELIGIOUS FIGURE HAS EVER RASIED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DEATH OR BODY PARTS TRANSFIQURED.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8600" y="244436"/>
            <a:ext cx="8686800" cy="49859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 are four fundamental forces of physics, which govern all created matter.  These are: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</a:pP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Gravity</a:t>
            </a:r>
            <a:r>
              <a:rPr kumimoji="0" lang="en-US" b="0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which is a purely attractive force reaching through even the “empty</a:t>
            </a:r>
            <a:r>
              <a:rPr lang="en-US" dirty="0" smtClean="0">
                <a:solidFill>
                  <a:srgbClr val="19191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void of space to draw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two masses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toward each other. It keeps the planets in orbit around the sun and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moon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in orbit around the Earth.</a:t>
            </a:r>
          </a:p>
          <a:p>
            <a:pPr marL="28575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28575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</a:pP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Electromagnetism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the interaction of particles with an electrical charge. Charged particles at rest interact through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electrostatic forces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while in motion they interact through both electrical and magnetic forces. </a:t>
            </a:r>
          </a:p>
          <a:p>
            <a:pPr marL="28575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28575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</a:pP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Weak Nuclear Force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that acts on the scale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the atomic nucleus. It causes phenomena such as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beta decay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that enforces</a:t>
            </a:r>
            <a:r>
              <a:rPr kumimoji="0" lang="en-US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destruction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28575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28575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</a:pP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Strong Nuclear Force</a:t>
            </a:r>
            <a:r>
              <a:rPr kumimoji="0" lang="en-US" b="1" i="1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keeps nucleons (protons &amp; neutrons) bound together.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is the law that governs Creation.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(Hebrews 1:2c-3a)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made the worlds; who being the brightness of glory, and the express image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His person, and upholding all things by the word of His power.”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s-media-cache-ak0.pinimg.com/736x/f3/58/b8/f358b86fcab17346df9d36ea6c7737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joyfulheart.com/easter/images/grunewald_resurrection481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9144000" cy="76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www.maxwaugh.com/images/tanzania07/vul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00" y="1885949"/>
            <a:ext cx="4762500" cy="37528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67045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uttered,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I may know Him and the power of His resurrection, and the fellowship of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sufferings, being conformed to His death, if by any means,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may attain to the (sic. out) resurrection) from the dead (sic. ones, things).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Philippians 3:10-11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912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 that all believers are called to this intense place;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though few dare to exhibit the bravery required to arise and come out of dead places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stop ‘hanging’ with dead things and cease from doing anything with the dead ones!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christianmingler.com/wp-content/uploads/2Cor51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80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42584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146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29</cp:revision>
  <dcterms:created xsi:type="dcterms:W3CDTF">2015-04-04T19:20:33Z</dcterms:created>
  <dcterms:modified xsi:type="dcterms:W3CDTF">2015-04-05T15:52:50Z</dcterms:modified>
</cp:coreProperties>
</file>