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8" r:id="rId2"/>
    <p:sldId id="259" r:id="rId3"/>
    <p:sldId id="260" r:id="rId4"/>
    <p:sldId id="264" r:id="rId5"/>
    <p:sldId id="258" r:id="rId6"/>
    <p:sldId id="263" r:id="rId7"/>
    <p:sldId id="265" r:id="rId8"/>
    <p:sldId id="262" r:id="rId9"/>
    <p:sldId id="266" r:id="rId10"/>
    <p:sldId id="257" r:id="rId11"/>
    <p:sldId id="270" r:id="rId1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690" autoAdjust="0"/>
  </p:normalViewPr>
  <p:slideViewPr>
    <p:cSldViewPr>
      <p:cViewPr varScale="1">
        <p:scale>
          <a:sx n="84" d="100"/>
          <a:sy n="84" d="100"/>
        </p:scale>
        <p:origin x="159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48CBEA-5B42-4840-95AA-A8447B0E6B40}" type="datetimeFigureOut">
              <a:rPr lang="en-US" smtClean="0"/>
              <a:t>4/5/2018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CB120A-0117-4E09-A5AA-6D7E02B83374}" type="slidenum">
              <a:rPr lang="en-US" smtClean="0"/>
              <a:t>‹#›</a:t>
            </a:fld>
            <a:endParaRPr lang="en-US"/>
          </a:p>
        </p:txBody>
      </p:sp>
    </p:spTree>
    <p:extLst>
      <p:ext uri="{BB962C8B-B14F-4D97-AF65-F5344CB8AC3E}">
        <p14:creationId xmlns:p14="http://schemas.microsoft.com/office/powerpoint/2010/main" val="2949548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CB120A-0117-4E09-A5AA-6D7E02B83374}" type="slidenum">
              <a:rPr lang="en-US" smtClean="0"/>
              <a:t>3</a:t>
            </a:fld>
            <a:endParaRPr lang="en-US"/>
          </a:p>
        </p:txBody>
      </p:sp>
    </p:spTree>
    <p:extLst>
      <p:ext uri="{BB962C8B-B14F-4D97-AF65-F5344CB8AC3E}">
        <p14:creationId xmlns:p14="http://schemas.microsoft.com/office/powerpoint/2010/main" val="3009501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Ephesians 1:4</a:t>
            </a:r>
          </a:p>
          <a:p>
            <a:r>
              <a:rPr lang="en-US" dirty="0"/>
              <a:t>just as He chose us in Him before the foundation of the world</a:t>
            </a:r>
          </a:p>
          <a:p>
            <a:endParaRPr lang="en-US" dirty="0"/>
          </a:p>
        </p:txBody>
      </p:sp>
      <p:sp>
        <p:nvSpPr>
          <p:cNvPr id="4" name="Slide Number Placeholder 3"/>
          <p:cNvSpPr>
            <a:spLocks noGrp="1"/>
          </p:cNvSpPr>
          <p:nvPr>
            <p:ph type="sldNum" sz="quarter" idx="10"/>
          </p:nvPr>
        </p:nvSpPr>
        <p:spPr/>
        <p:txBody>
          <a:bodyPr/>
          <a:lstStyle/>
          <a:p>
            <a:fld id="{5CCB120A-0117-4E09-A5AA-6D7E02B83374}" type="slidenum">
              <a:rPr lang="en-US" smtClean="0"/>
              <a:t>5</a:t>
            </a:fld>
            <a:endParaRPr lang="en-US"/>
          </a:p>
        </p:txBody>
      </p:sp>
    </p:spTree>
    <p:extLst>
      <p:ext uri="{BB962C8B-B14F-4D97-AF65-F5344CB8AC3E}">
        <p14:creationId xmlns:p14="http://schemas.microsoft.com/office/powerpoint/2010/main" val="4289857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Ephesians 1:4</a:t>
            </a:r>
          </a:p>
          <a:p>
            <a:r>
              <a:rPr lang="en-US" dirty="0"/>
              <a:t>just as He chose us in Him before the foundation of the world</a:t>
            </a:r>
          </a:p>
          <a:p>
            <a:r>
              <a:rPr lang="en-US" dirty="0"/>
              <a:t>We were Plan A way before the covenant</a:t>
            </a:r>
            <a:r>
              <a:rPr lang="en-US" baseline="0" dirty="0"/>
              <a:t> with Israel</a:t>
            </a:r>
            <a:endParaRPr lang="en-US" dirty="0"/>
          </a:p>
          <a:p>
            <a:endParaRPr lang="en-US" dirty="0"/>
          </a:p>
        </p:txBody>
      </p:sp>
      <p:sp>
        <p:nvSpPr>
          <p:cNvPr id="4" name="Slide Number Placeholder 3"/>
          <p:cNvSpPr>
            <a:spLocks noGrp="1"/>
          </p:cNvSpPr>
          <p:nvPr>
            <p:ph type="sldNum" sz="quarter" idx="10"/>
          </p:nvPr>
        </p:nvSpPr>
        <p:spPr/>
        <p:txBody>
          <a:bodyPr/>
          <a:lstStyle/>
          <a:p>
            <a:fld id="{5CCB120A-0117-4E09-A5AA-6D7E02B83374}" type="slidenum">
              <a:rPr lang="en-US" smtClean="0"/>
              <a:t>6</a:t>
            </a:fld>
            <a:endParaRPr lang="en-US"/>
          </a:p>
        </p:txBody>
      </p:sp>
    </p:spTree>
    <p:extLst>
      <p:ext uri="{BB962C8B-B14F-4D97-AF65-F5344CB8AC3E}">
        <p14:creationId xmlns:p14="http://schemas.microsoft.com/office/powerpoint/2010/main" val="4289857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Romans 5:12</a:t>
            </a:r>
          </a:p>
          <a:p>
            <a:r>
              <a:rPr lang="en-US" dirty="0"/>
              <a:t>Just as through one man sin entered the world, and death through sin, and thus death spread to all men  …</a:t>
            </a:r>
          </a:p>
          <a:p>
            <a:endParaRPr lang="en-US" dirty="0"/>
          </a:p>
          <a:p>
            <a:r>
              <a:rPr lang="en-US" dirty="0"/>
              <a:t>So Starts our </a:t>
            </a:r>
            <a:r>
              <a:rPr lang="en-US" dirty="0" err="1"/>
              <a:t>Jouirney</a:t>
            </a:r>
            <a:r>
              <a:rPr lang="en-US" dirty="0"/>
              <a:t> From Death to Life and Life everlasting</a:t>
            </a:r>
          </a:p>
        </p:txBody>
      </p:sp>
      <p:sp>
        <p:nvSpPr>
          <p:cNvPr id="4" name="Slide Number Placeholder 3"/>
          <p:cNvSpPr>
            <a:spLocks noGrp="1"/>
          </p:cNvSpPr>
          <p:nvPr>
            <p:ph type="sldNum" sz="quarter" idx="10"/>
          </p:nvPr>
        </p:nvSpPr>
        <p:spPr/>
        <p:txBody>
          <a:bodyPr/>
          <a:lstStyle/>
          <a:p>
            <a:fld id="{5CCB120A-0117-4E09-A5AA-6D7E02B83374}" type="slidenum">
              <a:rPr lang="en-US" smtClean="0"/>
              <a:t>7</a:t>
            </a:fld>
            <a:endParaRPr lang="en-US"/>
          </a:p>
        </p:txBody>
      </p:sp>
    </p:spTree>
    <p:extLst>
      <p:ext uri="{BB962C8B-B14F-4D97-AF65-F5344CB8AC3E}">
        <p14:creationId xmlns:p14="http://schemas.microsoft.com/office/powerpoint/2010/main" val="4289857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God Varied from plan A because of reaction of His creation </a:t>
            </a:r>
          </a:p>
        </p:txBody>
      </p:sp>
      <p:sp>
        <p:nvSpPr>
          <p:cNvPr id="4" name="Slide Number Placeholder 3"/>
          <p:cNvSpPr>
            <a:spLocks noGrp="1"/>
          </p:cNvSpPr>
          <p:nvPr>
            <p:ph type="sldNum" sz="quarter" idx="10"/>
          </p:nvPr>
        </p:nvSpPr>
        <p:spPr/>
        <p:txBody>
          <a:bodyPr/>
          <a:lstStyle/>
          <a:p>
            <a:fld id="{5CCB120A-0117-4E09-A5AA-6D7E02B83374}" type="slidenum">
              <a:rPr lang="en-US" smtClean="0"/>
              <a:t>8</a:t>
            </a:fld>
            <a:endParaRPr lang="en-US"/>
          </a:p>
        </p:txBody>
      </p:sp>
    </p:spTree>
    <p:extLst>
      <p:ext uri="{BB962C8B-B14F-4D97-AF65-F5344CB8AC3E}">
        <p14:creationId xmlns:p14="http://schemas.microsoft.com/office/powerpoint/2010/main" val="2734286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God Varied </a:t>
            </a:r>
            <a:r>
              <a:rPr lang="en-US" dirty="0"/>
              <a:t>from plan A because of reaction of </a:t>
            </a:r>
            <a:r>
              <a:rPr lang="en-US"/>
              <a:t>His creation </a:t>
            </a:r>
          </a:p>
        </p:txBody>
      </p:sp>
      <p:sp>
        <p:nvSpPr>
          <p:cNvPr id="4" name="Slide Number Placeholder 3"/>
          <p:cNvSpPr>
            <a:spLocks noGrp="1"/>
          </p:cNvSpPr>
          <p:nvPr>
            <p:ph type="sldNum" sz="quarter" idx="10"/>
          </p:nvPr>
        </p:nvSpPr>
        <p:spPr/>
        <p:txBody>
          <a:bodyPr/>
          <a:lstStyle/>
          <a:p>
            <a:fld id="{5CCB120A-0117-4E09-A5AA-6D7E02B83374}" type="slidenum">
              <a:rPr lang="en-US" smtClean="0"/>
              <a:t>9</a:t>
            </a:fld>
            <a:endParaRPr lang="en-US"/>
          </a:p>
        </p:txBody>
      </p:sp>
    </p:spTree>
    <p:extLst>
      <p:ext uri="{BB962C8B-B14F-4D97-AF65-F5344CB8AC3E}">
        <p14:creationId xmlns:p14="http://schemas.microsoft.com/office/powerpoint/2010/main" val="2734286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God who gave up a part of himself so we could have Him again </a:t>
            </a:r>
          </a:p>
          <a:p>
            <a:r>
              <a:rPr lang="en-US" dirty="0"/>
              <a:t>The Humbled and Exalted Christ</a:t>
            </a:r>
          </a:p>
          <a:p>
            <a:endParaRPr lang="en-US" dirty="0"/>
          </a:p>
          <a:p>
            <a:r>
              <a:rPr lang="en-US" dirty="0"/>
              <a:t>Phil. 2:5-11</a:t>
            </a:r>
          </a:p>
          <a:p>
            <a:r>
              <a:rPr lang="en-US" dirty="0"/>
              <a:t>5 Let this mind be in you which was also in Christ Jesus, 6 who, being in the form of God, did not consider it robbery to be equal with God, 7 but made Himself of no reputation, taking the form of a bondservant, and coming in the likeness of men. 8 And being found in appearance as a man, He humbled Himself and became obedient to the point of death, even the death of the cross. 9 Therefore God also has highly exalted Him and given Him the name which is above every name, 10 that at the name of Jesus every knee should bow, of those in heaven, and of those on earth, and of those under the earth, 11 and that every tongue should confess that Jesus Christ is Lord, to the glory of God the Father.</a:t>
            </a:r>
          </a:p>
          <a:p>
            <a:endParaRPr lang="en-US" dirty="0"/>
          </a:p>
          <a:p>
            <a:r>
              <a:rPr lang="en-US" dirty="0"/>
              <a:t>Luke 24: 1-6</a:t>
            </a:r>
          </a:p>
          <a:p>
            <a:r>
              <a:rPr lang="en-US" dirty="0"/>
              <a:t> Now on the first day of the week, very early in the morning, they, and certain other women with them,[a] came to the tomb bringing the spices which they had prepared. 2 But they found the stone rolled away from the tomb. 3 Then they went in and did not find the body of the Lord Jesus. 4 And it happened, as they were greatly[b] perplexed about this, that behold, two men stood by them in shining garments. 5 Then, as they were afraid and bowed their faces to the earth, they said to them, “Why do you seek the living among the dead? 6 He is not here, but is risen! </a:t>
            </a:r>
          </a:p>
          <a:p>
            <a:endParaRPr lang="en-US" dirty="0"/>
          </a:p>
          <a:p>
            <a:r>
              <a:rPr lang="en-US" dirty="0"/>
              <a:t>God was separated so we (male, female, save,</a:t>
            </a:r>
            <a:r>
              <a:rPr lang="en-US" baseline="0" dirty="0"/>
              <a:t> </a:t>
            </a:r>
            <a:r>
              <a:rPr lang="en-US" dirty="0"/>
              <a:t>free, Jew,</a:t>
            </a:r>
            <a:r>
              <a:rPr lang="en-US" baseline="0" dirty="0"/>
              <a:t> non-</a:t>
            </a:r>
            <a:r>
              <a:rPr lang="en-US" baseline="0" dirty="0" err="1"/>
              <a:t>jew</a:t>
            </a:r>
            <a:r>
              <a:rPr lang="en-US" baseline="0" dirty="0"/>
              <a:t>}</a:t>
            </a:r>
            <a:r>
              <a:rPr lang="en-US" dirty="0"/>
              <a:t> would have the opportunity to never be again</a:t>
            </a:r>
          </a:p>
          <a:p>
            <a:endParaRPr lang="en-US" dirty="0"/>
          </a:p>
          <a:p>
            <a:r>
              <a:rPr lang="en-US" dirty="0"/>
              <a:t>Listen to this </a:t>
            </a:r>
          </a:p>
          <a:p>
            <a:r>
              <a:rPr lang="en-US" dirty="0"/>
              <a:t>Romans 8:11</a:t>
            </a:r>
          </a:p>
          <a:p>
            <a:r>
              <a:rPr lang="en-US" dirty="0"/>
              <a:t>But if the Spirit of Him who raised Jesus from the dead dwells in you, He who raised Christ from the dead will also give life to your mortal bodies through His Spirit who dwells in you.</a:t>
            </a:r>
          </a:p>
          <a:p>
            <a:endParaRPr lang="en-US" dirty="0"/>
          </a:p>
          <a:p>
            <a:r>
              <a:rPr lang="en-US" dirty="0"/>
              <a:t>Not only </a:t>
            </a:r>
            <a:r>
              <a:rPr lang="en-US" baseline="0" dirty="0"/>
              <a:t>is He alive , Because He is alive We, who believe, are alive with his never to be separated again Not only alive but eternally alive. Plan A is alive and well.</a:t>
            </a:r>
            <a:endParaRPr lang="en-US" dirty="0"/>
          </a:p>
        </p:txBody>
      </p:sp>
      <p:sp>
        <p:nvSpPr>
          <p:cNvPr id="4" name="Slide Number Placeholder 3"/>
          <p:cNvSpPr>
            <a:spLocks noGrp="1"/>
          </p:cNvSpPr>
          <p:nvPr>
            <p:ph type="sldNum" sz="quarter" idx="10"/>
          </p:nvPr>
        </p:nvSpPr>
        <p:spPr/>
        <p:txBody>
          <a:bodyPr/>
          <a:lstStyle/>
          <a:p>
            <a:fld id="{5CCB120A-0117-4E09-A5AA-6D7E02B83374}" type="slidenum">
              <a:rPr lang="en-US" smtClean="0"/>
              <a:t>10</a:t>
            </a:fld>
            <a:endParaRPr lang="en-US"/>
          </a:p>
        </p:txBody>
      </p:sp>
    </p:spTree>
    <p:extLst>
      <p:ext uri="{BB962C8B-B14F-4D97-AF65-F5344CB8AC3E}">
        <p14:creationId xmlns:p14="http://schemas.microsoft.com/office/powerpoint/2010/main" val="3059886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B3216820-E5F1-49BF-BDED-B2C6DDD52532}" type="datetimeFigureOut">
              <a:rPr lang="en-US"/>
              <a:pPr>
                <a:defRPr/>
              </a:pPr>
              <a:t>4/5/2018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097DAE8-FC9F-4D62-9B33-BF5124CB3973}" type="slidenum">
              <a:rPr lang="en-US"/>
              <a:pPr>
                <a:defRPr/>
              </a:pPr>
              <a:t>‹#›</a:t>
            </a:fld>
            <a:endParaRPr lang="en-US"/>
          </a:p>
        </p:txBody>
      </p:sp>
    </p:spTree>
    <p:extLst>
      <p:ext uri="{BB962C8B-B14F-4D97-AF65-F5344CB8AC3E}">
        <p14:creationId xmlns:p14="http://schemas.microsoft.com/office/powerpoint/2010/main" val="3930100830"/>
      </p:ext>
    </p:extLst>
  </p:cSld>
  <p:clrMapOvr>
    <a:masterClrMapping/>
  </p:clrMapOvr>
  <p:transition spd="slow">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2D16B69-DB97-4E10-A1EA-2BECB554FDED}" type="datetimeFigureOut">
              <a:rPr lang="en-US"/>
              <a:pPr>
                <a:defRPr/>
              </a:pPr>
              <a:t>4/5/2018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2D41D34-0ABC-4D3C-975E-754902AF6996}" type="slidenum">
              <a:rPr lang="en-US"/>
              <a:pPr>
                <a:defRPr/>
              </a:pPr>
              <a:t>‹#›</a:t>
            </a:fld>
            <a:endParaRPr lang="en-US"/>
          </a:p>
        </p:txBody>
      </p:sp>
    </p:spTree>
    <p:extLst>
      <p:ext uri="{BB962C8B-B14F-4D97-AF65-F5344CB8AC3E}">
        <p14:creationId xmlns:p14="http://schemas.microsoft.com/office/powerpoint/2010/main" val="2720046052"/>
      </p:ext>
    </p:extLst>
  </p:cSld>
  <p:clrMapOvr>
    <a:masterClrMapping/>
  </p:clrMapOvr>
  <p:transition spd="slow">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5"/>
            <a:ext cx="60198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99AC0A6-D1E6-4411-A2CE-1D91E725F935}" type="datetimeFigureOut">
              <a:rPr lang="en-US"/>
              <a:pPr>
                <a:defRPr/>
              </a:pPr>
              <a:t>4/5/2018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29B18E9-5C3D-49F3-9841-D7D7EEB6D017}" type="slidenum">
              <a:rPr lang="en-US"/>
              <a:pPr>
                <a:defRPr/>
              </a:pPr>
              <a:t>‹#›</a:t>
            </a:fld>
            <a:endParaRPr lang="en-US"/>
          </a:p>
        </p:txBody>
      </p:sp>
    </p:spTree>
    <p:extLst>
      <p:ext uri="{BB962C8B-B14F-4D97-AF65-F5344CB8AC3E}">
        <p14:creationId xmlns:p14="http://schemas.microsoft.com/office/powerpoint/2010/main" val="182834445"/>
      </p:ext>
    </p:extLst>
  </p:cSld>
  <p:clrMapOvr>
    <a:masterClrMapping/>
  </p:clrMapOvr>
  <p:transition spd="slow">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6CB66C4-0192-49A5-8C00-7545E858FA3B}" type="datetimeFigureOut">
              <a:rPr lang="en-US"/>
              <a:pPr>
                <a:defRPr/>
              </a:pPr>
              <a:t>4/5/2018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1E9B12D-C254-4E44-BC0B-93A8E29C39FD}" type="slidenum">
              <a:rPr lang="en-US"/>
              <a:pPr>
                <a:defRPr/>
              </a:pPr>
              <a:t>‹#›</a:t>
            </a:fld>
            <a:endParaRPr lang="en-US"/>
          </a:p>
        </p:txBody>
      </p:sp>
    </p:spTree>
    <p:extLst>
      <p:ext uri="{BB962C8B-B14F-4D97-AF65-F5344CB8AC3E}">
        <p14:creationId xmlns:p14="http://schemas.microsoft.com/office/powerpoint/2010/main" val="3086863758"/>
      </p:ext>
    </p:extLst>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58D02F6-6607-4674-BF7D-D31B2441CEDC}" type="datetimeFigureOut">
              <a:rPr lang="en-US"/>
              <a:pPr>
                <a:defRPr/>
              </a:pPr>
              <a:t>4/5/2018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6268FC4-9567-4E99-8788-4986C9A39EF9}" type="slidenum">
              <a:rPr lang="en-US"/>
              <a:pPr>
                <a:defRPr/>
              </a:pPr>
              <a:t>‹#›</a:t>
            </a:fld>
            <a:endParaRPr lang="en-US"/>
          </a:p>
        </p:txBody>
      </p:sp>
    </p:spTree>
    <p:extLst>
      <p:ext uri="{BB962C8B-B14F-4D97-AF65-F5344CB8AC3E}">
        <p14:creationId xmlns:p14="http://schemas.microsoft.com/office/powerpoint/2010/main" val="3808041695"/>
      </p:ext>
    </p:extLst>
  </p:cSld>
  <p:clrMapOvr>
    <a:masterClrMapping/>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F21BA60-D3CD-479E-B67F-1CBCA0F50185}" type="datetimeFigureOut">
              <a:rPr lang="en-US"/>
              <a:pPr>
                <a:defRPr/>
              </a:pPr>
              <a:t>4/5/2018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4108DA7-402A-4F31-A3C7-1564931DA507}" type="slidenum">
              <a:rPr lang="en-US"/>
              <a:pPr>
                <a:defRPr/>
              </a:pPr>
              <a:t>‹#›</a:t>
            </a:fld>
            <a:endParaRPr lang="en-US"/>
          </a:p>
        </p:txBody>
      </p:sp>
    </p:spTree>
    <p:extLst>
      <p:ext uri="{BB962C8B-B14F-4D97-AF65-F5344CB8AC3E}">
        <p14:creationId xmlns:p14="http://schemas.microsoft.com/office/powerpoint/2010/main" val="4136349250"/>
      </p:ext>
    </p:extLst>
  </p:cSld>
  <p:clrMapOvr>
    <a:masterClrMapping/>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ED97C42-EA7C-4BB9-8468-9342305A877F}" type="datetimeFigureOut">
              <a:rPr lang="en-US"/>
              <a:pPr>
                <a:defRPr/>
              </a:pPr>
              <a:t>4/5/2018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6647D3E-846A-47A3-A75A-02A28CE994E0}" type="slidenum">
              <a:rPr lang="en-US"/>
              <a:pPr>
                <a:defRPr/>
              </a:pPr>
              <a:t>‹#›</a:t>
            </a:fld>
            <a:endParaRPr lang="en-US"/>
          </a:p>
        </p:txBody>
      </p:sp>
    </p:spTree>
    <p:extLst>
      <p:ext uri="{BB962C8B-B14F-4D97-AF65-F5344CB8AC3E}">
        <p14:creationId xmlns:p14="http://schemas.microsoft.com/office/powerpoint/2010/main" val="3383155840"/>
      </p:ext>
    </p:extLst>
  </p:cSld>
  <p:clrMapOvr>
    <a:masterClrMapping/>
  </p:clrMapOvr>
  <p:transitio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FA23759-965D-45D4-BAFA-D6BA2BFCA5BB}" type="datetimeFigureOut">
              <a:rPr lang="en-US"/>
              <a:pPr>
                <a:defRPr/>
              </a:pPr>
              <a:t>4/5/2018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2CF14E7-7F41-4179-8CB2-D0DD2EFEE78E}" type="slidenum">
              <a:rPr lang="en-US"/>
              <a:pPr>
                <a:defRPr/>
              </a:pPr>
              <a:t>‹#›</a:t>
            </a:fld>
            <a:endParaRPr lang="en-US"/>
          </a:p>
        </p:txBody>
      </p:sp>
    </p:spTree>
    <p:extLst>
      <p:ext uri="{BB962C8B-B14F-4D97-AF65-F5344CB8AC3E}">
        <p14:creationId xmlns:p14="http://schemas.microsoft.com/office/powerpoint/2010/main" val="1909550136"/>
      </p:ext>
    </p:extLst>
  </p:cSld>
  <p:clrMapOvr>
    <a:masterClrMapping/>
  </p:clrMapOvr>
  <p:transitio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0631877-DD1F-431F-A0B9-D1008606B569}" type="datetimeFigureOut">
              <a:rPr lang="en-US"/>
              <a:pPr>
                <a:defRPr/>
              </a:pPr>
              <a:t>4/5/2018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9840C8B-3F12-4BEB-8B73-D88FAA264FCA}" type="slidenum">
              <a:rPr lang="en-US"/>
              <a:pPr>
                <a:defRPr/>
              </a:pPr>
              <a:t>‹#›</a:t>
            </a:fld>
            <a:endParaRPr lang="en-US"/>
          </a:p>
        </p:txBody>
      </p:sp>
    </p:spTree>
    <p:extLst>
      <p:ext uri="{BB962C8B-B14F-4D97-AF65-F5344CB8AC3E}">
        <p14:creationId xmlns:p14="http://schemas.microsoft.com/office/powerpoint/2010/main" val="1036566783"/>
      </p:ext>
    </p:extLst>
  </p:cSld>
  <p:clrMapOvr>
    <a:masterClrMapping/>
  </p:clrMapOvr>
  <p:transition spd="slow">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76AEC71-2AA3-4E6A-9188-EAF0C4C7DBB2}" type="datetimeFigureOut">
              <a:rPr lang="en-US"/>
              <a:pPr>
                <a:defRPr/>
              </a:pPr>
              <a:t>4/5/2018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9ECB4DC-5499-42CD-BB92-3397B0A0FC02}" type="slidenum">
              <a:rPr lang="en-US"/>
              <a:pPr>
                <a:defRPr/>
              </a:pPr>
              <a:t>‹#›</a:t>
            </a:fld>
            <a:endParaRPr lang="en-US"/>
          </a:p>
        </p:txBody>
      </p:sp>
    </p:spTree>
    <p:extLst>
      <p:ext uri="{BB962C8B-B14F-4D97-AF65-F5344CB8AC3E}">
        <p14:creationId xmlns:p14="http://schemas.microsoft.com/office/powerpoint/2010/main" val="1968615281"/>
      </p:ext>
    </p:extLst>
  </p:cSld>
  <p:clrMapOvr>
    <a:masterClrMapping/>
  </p:clrMapOvr>
  <p:transition spd="slow">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ECBDA2D-1AB2-45C9-A590-FAB664B082A7}" type="datetimeFigureOut">
              <a:rPr lang="en-US"/>
              <a:pPr>
                <a:defRPr/>
              </a:pPr>
              <a:t>4/5/2018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3D8EE93-8EB2-4B6F-A62B-8571EFF7171A}" type="slidenum">
              <a:rPr lang="en-US"/>
              <a:pPr>
                <a:defRPr/>
              </a:pPr>
              <a:t>‹#›</a:t>
            </a:fld>
            <a:endParaRPr lang="en-US"/>
          </a:p>
        </p:txBody>
      </p:sp>
    </p:spTree>
    <p:extLst>
      <p:ext uri="{BB962C8B-B14F-4D97-AF65-F5344CB8AC3E}">
        <p14:creationId xmlns:p14="http://schemas.microsoft.com/office/powerpoint/2010/main" val="101008733"/>
      </p:ext>
    </p:extLst>
  </p:cSld>
  <p:clrMapOvr>
    <a:masterClrMapping/>
  </p:clrMapOvr>
  <p:transition spd="slow">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13F8405F-99EC-400C-AB22-D4400EE58C86}" type="datetimeFigureOut">
              <a:rPr lang="en-US"/>
              <a:pPr>
                <a:defRPr/>
              </a:pPr>
              <a:t>4/5/2018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FA3515C1-14D8-4917-B260-F3B6613069E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ll/>
  </p:transition>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4749835"/>
      </p:ext>
    </p:extLst>
  </p:cSld>
  <p:clrMapOvr>
    <a:masterClrMapping/>
  </p:clrMapOvr>
  <p:transition spd="slow">
    <p:pull/>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Title 1"/>
          <p:cNvSpPr>
            <a:spLocks noGrp="1"/>
          </p:cNvSpPr>
          <p:nvPr>
            <p:ph type="title"/>
          </p:nvPr>
        </p:nvSpPr>
        <p:spPr>
          <a:xfrm>
            <a:off x="0" y="365760"/>
            <a:ext cx="9144000" cy="1143000"/>
          </a:xfrm>
        </p:spPr>
        <p:txBody>
          <a:bodyPr/>
          <a:lstStyle/>
          <a:p>
            <a:r>
              <a:rPr lang="en-US" altLang="en-US" sz="6000" dirty="0">
                <a:latin typeface="AR DARLING" panose="02000000000000000000" pitchFamily="2" charset="0"/>
              </a:rPr>
              <a:t>From Death To Life</a:t>
            </a:r>
          </a:p>
        </p:txBody>
      </p:sp>
      <p:sp>
        <p:nvSpPr>
          <p:cNvPr id="2" name="TextBox 1"/>
          <p:cNvSpPr txBox="1"/>
          <p:nvPr/>
        </p:nvSpPr>
        <p:spPr>
          <a:xfrm>
            <a:off x="0" y="1371600"/>
            <a:ext cx="9144000" cy="584775"/>
          </a:xfrm>
          <a:prstGeom prst="rect">
            <a:avLst/>
          </a:prstGeom>
          <a:noFill/>
        </p:spPr>
        <p:txBody>
          <a:bodyPr wrap="square" rtlCol="0">
            <a:spAutoFit/>
          </a:bodyPr>
          <a:lstStyle/>
          <a:p>
            <a:pPr algn="ctr"/>
            <a:r>
              <a:rPr lang="en-US" sz="3200" b="1" dirty="0">
                <a:solidFill>
                  <a:schemeClr val="tx1">
                    <a:lumMod val="95000"/>
                    <a:lumOff val="5000"/>
                  </a:schemeClr>
                </a:solidFill>
                <a:effectLst>
                  <a:outerShdw blurRad="38100" dist="38100" dir="2700000" algn="tl">
                    <a:srgbClr val="000000">
                      <a:alpha val="43137"/>
                    </a:srgbClr>
                  </a:outerShdw>
                </a:effectLst>
                <a:latin typeface="AR DARLING" panose="02000000000000000000" pitchFamily="2" charset="0"/>
              </a:rPr>
              <a:t>A Savior That Died So We Can Live</a:t>
            </a:r>
          </a:p>
        </p:txBody>
      </p:sp>
    </p:spTree>
  </p:cSld>
  <p:clrMapOvr>
    <a:masterClrMapping/>
  </p:clrMapOvr>
  <p:transition spd="slow">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4749835"/>
      </p:ext>
    </p:extLst>
  </p:cSld>
  <p:clrMapOvr>
    <a:masterClrMapping/>
  </p:clrMapOvr>
  <p:transition spd="slow">
    <p:pull/>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endParaRPr lang="en-US" altLang="en-US"/>
          </a:p>
        </p:txBody>
      </p:sp>
      <p:pic>
        <p:nvPicPr>
          <p:cNvPr id="4100"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74324" y="228600"/>
            <a:ext cx="8747751" cy="640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74324" y="4343400"/>
            <a:ext cx="8747751" cy="2308324"/>
          </a:xfrm>
          <a:prstGeom prst="rect">
            <a:avLst/>
          </a:prstGeom>
          <a:noFill/>
        </p:spPr>
        <p:txBody>
          <a:bodyPr wrap="square" rtlCol="0">
            <a:spAutoFit/>
          </a:bodyPr>
          <a:lstStyle/>
          <a:p>
            <a:pPr algn="ctr"/>
            <a:r>
              <a:rPr lang="en-US" sz="7200" b="1" dirty="0">
                <a:solidFill>
                  <a:srgbClr val="FF0000"/>
                </a:solidFill>
              </a:rPr>
              <a:t>Santa It Is What Easter Is all About</a:t>
            </a:r>
          </a:p>
        </p:txBody>
      </p:sp>
    </p:spTree>
  </p:cSld>
  <p:clrMapOvr>
    <a:masterClrMapping/>
  </p:clrMapOvr>
  <p:transition spd="slow">
    <p:pull/>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Title 1"/>
          <p:cNvSpPr>
            <a:spLocks noGrp="1"/>
          </p:cNvSpPr>
          <p:nvPr>
            <p:ph type="title"/>
          </p:nvPr>
        </p:nvSpPr>
        <p:spPr>
          <a:xfrm>
            <a:off x="0" y="1828800"/>
            <a:ext cx="9144000" cy="1143000"/>
          </a:xfrm>
        </p:spPr>
        <p:txBody>
          <a:bodyPr/>
          <a:lstStyle/>
          <a:p>
            <a:r>
              <a:rPr lang="en-US" altLang="en-US" sz="9600" dirty="0">
                <a:solidFill>
                  <a:srgbClr val="FF0000"/>
                </a:solidFill>
                <a:latin typeface="AR DARLING" panose="02000000000000000000" pitchFamily="2" charset="0"/>
              </a:rPr>
              <a:t>Just </a:t>
            </a:r>
            <a:r>
              <a:rPr lang="en-US" altLang="en-US" sz="9600" dirty="0" err="1">
                <a:solidFill>
                  <a:srgbClr val="FF0000"/>
                </a:solidFill>
                <a:latin typeface="AR DARLING" panose="02000000000000000000" pitchFamily="2" charset="0"/>
              </a:rPr>
              <a:t>Kiddin</a:t>
            </a:r>
            <a:r>
              <a:rPr lang="en-US" altLang="en-US" sz="9600" dirty="0">
                <a:solidFill>
                  <a:srgbClr val="FF0000"/>
                </a:solidFill>
                <a:latin typeface="AR DARLING" panose="02000000000000000000" pitchFamily="2" charset="0"/>
              </a:rPr>
              <a:t>’</a:t>
            </a:r>
          </a:p>
        </p:txBody>
      </p:sp>
      <p:sp>
        <p:nvSpPr>
          <p:cNvPr id="5123" name="Content Placeholder 2"/>
          <p:cNvSpPr>
            <a:spLocks noGrp="1"/>
          </p:cNvSpPr>
          <p:nvPr>
            <p:ph idx="1"/>
          </p:nvPr>
        </p:nvSpPr>
        <p:spPr>
          <a:xfrm>
            <a:off x="0" y="3017520"/>
            <a:ext cx="9144000" cy="3306763"/>
          </a:xfrm>
        </p:spPr>
        <p:txBody>
          <a:bodyPr/>
          <a:lstStyle/>
          <a:p>
            <a:pPr marL="0" indent="0" algn="ctr">
              <a:buNone/>
            </a:pPr>
            <a:r>
              <a:rPr lang="en-US" altLang="en-US" sz="7200" b="1" dirty="0">
                <a:solidFill>
                  <a:schemeClr val="tx1">
                    <a:lumMod val="65000"/>
                    <a:lumOff val="35000"/>
                  </a:schemeClr>
                </a:solidFill>
                <a:effectLst>
                  <a:outerShdw blurRad="38100" dist="38100" dir="2700000" algn="tl">
                    <a:srgbClr val="000000">
                      <a:alpha val="43137"/>
                    </a:srgbClr>
                  </a:outerShdw>
                </a:effectLst>
                <a:latin typeface="Algerian" pitchFamily="82" charset="0"/>
              </a:rPr>
              <a:t>April Fools !!!!!!</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2000"/>
                                        <p:tgtEl>
                                          <p:spTgt spid="5122"/>
                                        </p:tgtEl>
                                      </p:cBhvr>
                                    </p:animEffect>
                                    <p:anim calcmode="lin" valueType="num">
                                      <p:cBhvr>
                                        <p:cTn id="8" dur="2000" fill="hold"/>
                                        <p:tgtEl>
                                          <p:spTgt spid="5122"/>
                                        </p:tgtEl>
                                        <p:attrNameLst>
                                          <p:attrName>ppt_w</p:attrName>
                                        </p:attrNameLst>
                                      </p:cBhvr>
                                      <p:tavLst>
                                        <p:tav tm="0" fmla="#ppt_w*sin(2.5*pi*$)">
                                          <p:val>
                                            <p:fltVal val="0"/>
                                          </p:val>
                                        </p:tav>
                                        <p:tav tm="100000">
                                          <p:val>
                                            <p:fltVal val="1"/>
                                          </p:val>
                                        </p:tav>
                                      </p:tavLst>
                                    </p:anim>
                                    <p:anim calcmode="lin" valueType="num">
                                      <p:cBhvr>
                                        <p:cTn id="9" dur="2000" fill="hold"/>
                                        <p:tgtEl>
                                          <p:spTgt spid="512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5123">
                                            <p:txEl>
                                              <p:pRg st="0" end="0"/>
                                            </p:txEl>
                                          </p:spTgt>
                                        </p:tgtEl>
                                        <p:attrNameLst>
                                          <p:attrName>style.visibility</p:attrName>
                                        </p:attrNameLst>
                                      </p:cBhvr>
                                      <p:to>
                                        <p:strVal val="visible"/>
                                      </p:to>
                                    </p:set>
                                    <p:animEffect transition="in" filter="fade">
                                      <p:cBhvr>
                                        <p:cTn id="14" dur="2000"/>
                                        <p:tgtEl>
                                          <p:spTgt spid="5123">
                                            <p:txEl>
                                              <p:pRg st="0" end="0"/>
                                            </p:txEl>
                                          </p:spTgt>
                                        </p:tgtEl>
                                      </p:cBhvr>
                                    </p:animEffect>
                                    <p:anim calcmode="lin" valueType="num">
                                      <p:cBhvr>
                                        <p:cTn id="15" dur="2000" fill="hold"/>
                                        <p:tgtEl>
                                          <p:spTgt spid="5123">
                                            <p:txEl>
                                              <p:pRg st="0" end="0"/>
                                            </p:txEl>
                                          </p:spTgt>
                                        </p:tgtEl>
                                        <p:attrNameLst>
                                          <p:attrName>ppt_w</p:attrName>
                                        </p:attrNameLst>
                                      </p:cBhvr>
                                      <p:tavLst>
                                        <p:tav tm="0" fmla="#ppt_w*sin(2.5*pi*$)">
                                          <p:val>
                                            <p:fltVal val="0"/>
                                          </p:val>
                                        </p:tav>
                                        <p:tav tm="100000">
                                          <p:val>
                                            <p:fltVal val="1"/>
                                          </p:val>
                                        </p:tav>
                                      </p:tavLst>
                                    </p:anim>
                                    <p:anim calcmode="lin" valueType="num">
                                      <p:cBhvr>
                                        <p:cTn id="16" dur="2000" fill="hold"/>
                                        <p:tgtEl>
                                          <p:spTgt spid="512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Title 1"/>
          <p:cNvSpPr>
            <a:spLocks noGrp="1"/>
          </p:cNvSpPr>
          <p:nvPr>
            <p:ph type="title"/>
          </p:nvPr>
        </p:nvSpPr>
        <p:spPr>
          <a:xfrm>
            <a:off x="0" y="2057396"/>
            <a:ext cx="9144000" cy="2976087"/>
          </a:xfrm>
        </p:spPr>
        <p:txBody>
          <a:bodyPr/>
          <a:lstStyle/>
          <a:p>
            <a:r>
              <a:rPr lang="en-US" altLang="en-US" sz="8000" dirty="0">
                <a:latin typeface="AR DARLING" panose="02000000000000000000" pitchFamily="2" charset="0"/>
              </a:rPr>
              <a:t>Happy Easter !!</a:t>
            </a:r>
          </a:p>
        </p:txBody>
      </p:sp>
    </p:spTree>
    <p:extLst>
      <p:ext uri="{BB962C8B-B14F-4D97-AF65-F5344CB8AC3E}">
        <p14:creationId xmlns:p14="http://schemas.microsoft.com/office/powerpoint/2010/main" val="2080339945"/>
      </p:ext>
    </p:extLst>
  </p:cSld>
  <p:clrMapOvr>
    <a:masterClrMapping/>
  </p:clrMapOvr>
  <p:transition spd="slow">
    <p:pull/>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endParaRPr lang="en-US" altLang="en-US"/>
          </a:p>
        </p:txBody>
      </p:sp>
      <p:pic>
        <p:nvPicPr>
          <p:cNvPr id="3076" name="Picture 4"/>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57200" y="457200"/>
            <a:ext cx="7620000"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57200" y="4206240"/>
            <a:ext cx="4191000" cy="1384995"/>
          </a:xfrm>
          <a:prstGeom prst="rect">
            <a:avLst/>
          </a:prstGeom>
          <a:noFill/>
        </p:spPr>
        <p:txBody>
          <a:bodyPr wrap="square" rtlCol="0">
            <a:spAutoFit/>
          </a:bodyPr>
          <a:lstStyle/>
          <a:p>
            <a:r>
              <a:rPr lang="en-US" sz="2800" b="1" dirty="0">
                <a:solidFill>
                  <a:schemeClr val="tx1">
                    <a:lumMod val="85000"/>
                    <a:lumOff val="15000"/>
                  </a:schemeClr>
                </a:solidFill>
                <a:effectLst>
                  <a:outerShdw blurRad="38100" dist="38100" dir="2700000" algn="tl">
                    <a:srgbClr val="000000">
                      <a:alpha val="43137"/>
                    </a:srgbClr>
                  </a:outerShdw>
                </a:effectLst>
                <a:latin typeface="AR DARLING" panose="02000000000000000000" pitchFamily="2" charset="0"/>
              </a:rPr>
              <a:t>Let Me Tell You A Story which Started Before Time As We Know It</a:t>
            </a:r>
          </a:p>
        </p:txBody>
      </p:sp>
    </p:spTree>
  </p:cSld>
  <p:clrMapOvr>
    <a:masterClrMapping/>
  </p:clrMapOvr>
  <p:transition spd="slow">
    <p:pull/>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endParaRPr lang="en-US" altLang="en-US"/>
          </a:p>
        </p:txBody>
      </p:sp>
      <p:pic>
        <p:nvPicPr>
          <p:cNvPr id="3076" name="Picture 4"/>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57200" y="457200"/>
            <a:ext cx="7620000"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57200" y="4206240"/>
            <a:ext cx="5562600" cy="1384995"/>
          </a:xfrm>
          <a:prstGeom prst="rect">
            <a:avLst/>
          </a:prstGeom>
          <a:noFill/>
        </p:spPr>
        <p:txBody>
          <a:bodyPr wrap="square" rtlCol="0">
            <a:spAutoFit/>
          </a:bodyPr>
          <a:lstStyle/>
          <a:p>
            <a:r>
              <a:rPr lang="en-US" sz="2800" b="1" dirty="0">
                <a:solidFill>
                  <a:schemeClr val="tx1">
                    <a:lumMod val="85000"/>
                    <a:lumOff val="15000"/>
                  </a:schemeClr>
                </a:solidFill>
                <a:effectLst>
                  <a:outerShdw blurRad="38100" dist="38100" dir="2700000" algn="tl">
                    <a:srgbClr val="000000">
                      <a:alpha val="43137"/>
                    </a:srgbClr>
                  </a:outerShdw>
                </a:effectLst>
                <a:latin typeface="AR DARLING" panose="02000000000000000000" pitchFamily="2" charset="0"/>
              </a:rPr>
              <a:t>He chose us in Him before the foundation of the world </a:t>
            </a:r>
          </a:p>
          <a:p>
            <a:r>
              <a:rPr lang="en-US" sz="2800" b="1" dirty="0">
                <a:solidFill>
                  <a:schemeClr val="tx1">
                    <a:lumMod val="85000"/>
                    <a:lumOff val="15000"/>
                  </a:schemeClr>
                </a:solidFill>
                <a:effectLst>
                  <a:outerShdw blurRad="38100" dist="38100" dir="2700000" algn="tl">
                    <a:srgbClr val="000000">
                      <a:alpha val="43137"/>
                    </a:srgbClr>
                  </a:outerShdw>
                </a:effectLst>
                <a:latin typeface="AR DARLING" panose="02000000000000000000" pitchFamily="2" charset="0"/>
              </a:rPr>
              <a:t>Ephesians 1:4</a:t>
            </a:r>
          </a:p>
        </p:txBody>
      </p:sp>
    </p:spTree>
    <p:extLst>
      <p:ext uri="{BB962C8B-B14F-4D97-AF65-F5344CB8AC3E}">
        <p14:creationId xmlns:p14="http://schemas.microsoft.com/office/powerpoint/2010/main" val="3960265572"/>
      </p:ext>
    </p:extLst>
  </p:cSld>
  <p:clrMapOvr>
    <a:masterClrMapping/>
  </p:clrMapOvr>
  <p:transition spd="slow">
    <p:pull/>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endParaRPr lang="en-US" altLang="en-US"/>
          </a:p>
        </p:txBody>
      </p:sp>
      <p:sp>
        <p:nvSpPr>
          <p:cNvPr id="2" name="TextBox 1"/>
          <p:cNvSpPr txBox="1"/>
          <p:nvPr/>
        </p:nvSpPr>
        <p:spPr>
          <a:xfrm>
            <a:off x="457200" y="4480560"/>
            <a:ext cx="4191000" cy="1384995"/>
          </a:xfrm>
          <a:prstGeom prst="rect">
            <a:avLst/>
          </a:prstGeom>
          <a:noFill/>
        </p:spPr>
        <p:txBody>
          <a:bodyPr wrap="square" rtlCol="0">
            <a:spAutoFit/>
          </a:bodyPr>
          <a:lstStyle/>
          <a:p>
            <a:r>
              <a:rPr lang="en-US" sz="2800" b="1" dirty="0">
                <a:solidFill>
                  <a:schemeClr val="tx1">
                    <a:lumMod val="85000"/>
                    <a:lumOff val="15000"/>
                  </a:schemeClr>
                </a:solidFill>
                <a:effectLst>
                  <a:outerShdw blurRad="38100" dist="38100" dir="2700000" algn="tl">
                    <a:srgbClr val="000000">
                      <a:alpha val="43137"/>
                    </a:srgbClr>
                  </a:outerShdw>
                </a:effectLst>
                <a:latin typeface="AR DARLING" panose="02000000000000000000" pitchFamily="2" charset="0"/>
              </a:rPr>
              <a:t>After Creation Man Died (Separate) from God</a:t>
            </a:r>
          </a:p>
        </p:txBody>
      </p:sp>
      <p:pic>
        <p:nvPicPr>
          <p:cNvPr id="1945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3644" y="262002"/>
            <a:ext cx="6360091" cy="41575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9097949"/>
      </p:ext>
    </p:extLst>
  </p:cSld>
  <p:clrMapOvr>
    <a:masterClrMapping/>
  </p:clrMapOvr>
  <p:transition spd="slow">
    <p:pull/>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Title 1"/>
          <p:cNvSpPr>
            <a:spLocks noGrp="1"/>
          </p:cNvSpPr>
          <p:nvPr>
            <p:ph type="title"/>
          </p:nvPr>
        </p:nvSpPr>
        <p:spPr/>
        <p:txBody>
          <a:bodyPr/>
          <a:lstStyle/>
          <a:p>
            <a:r>
              <a:rPr lang="en-US" altLang="en-US" dirty="0">
                <a:latin typeface="AR DARLING" panose="02000000000000000000" pitchFamily="2" charset="0"/>
              </a:rPr>
              <a:t>God Dealing With Man in many Different ways</a:t>
            </a:r>
          </a:p>
        </p:txBody>
      </p:sp>
      <p:sp>
        <p:nvSpPr>
          <p:cNvPr id="2051" name="Content Placeholder 2"/>
          <p:cNvSpPr>
            <a:spLocks noGrp="1"/>
          </p:cNvSpPr>
          <p:nvPr>
            <p:ph idx="1"/>
          </p:nvPr>
        </p:nvSpPr>
        <p:spPr>
          <a:solidFill>
            <a:schemeClr val="tx1">
              <a:alpha val="47842"/>
            </a:schemeClr>
          </a:solidFill>
        </p:spPr>
        <p:txBody>
          <a:bodyPr/>
          <a:lstStyle/>
          <a:p>
            <a:r>
              <a:rPr lang="en-US" altLang="en-US" b="1" dirty="0">
                <a:solidFill>
                  <a:schemeClr val="bg2">
                    <a:lumMod val="90000"/>
                  </a:schemeClr>
                </a:solidFill>
                <a:effectLst>
                  <a:outerShdw blurRad="38100" dist="38100" dir="2700000" algn="tl">
                    <a:srgbClr val="000000">
                      <a:alpha val="43137"/>
                    </a:srgbClr>
                  </a:outerShdw>
                </a:effectLst>
                <a:latin typeface="AR DARLING" panose="02000000000000000000" pitchFamily="2" charset="0"/>
              </a:rPr>
              <a:t>Everyone did what was right in there own eyes  </a:t>
            </a:r>
          </a:p>
          <a:p>
            <a:pPr lvl="2"/>
            <a:r>
              <a:rPr lang="en-US" altLang="en-US" b="1" dirty="0">
                <a:solidFill>
                  <a:schemeClr val="bg2">
                    <a:lumMod val="90000"/>
                  </a:schemeClr>
                </a:solidFill>
                <a:effectLst>
                  <a:outerShdw blurRad="38100" dist="38100" dir="2700000" algn="tl">
                    <a:srgbClr val="000000">
                      <a:alpha val="43137"/>
                    </a:srgbClr>
                  </a:outerShdw>
                </a:effectLst>
                <a:latin typeface="AR DARLING" panose="02000000000000000000" pitchFamily="2" charset="0"/>
              </a:rPr>
              <a:t>Went further from God</a:t>
            </a:r>
          </a:p>
          <a:p>
            <a:r>
              <a:rPr lang="en-US" altLang="en-US" b="1" dirty="0">
                <a:solidFill>
                  <a:schemeClr val="bg2">
                    <a:lumMod val="90000"/>
                  </a:schemeClr>
                </a:solidFill>
                <a:effectLst>
                  <a:outerShdw blurRad="38100" dist="38100" dir="2700000" algn="tl">
                    <a:srgbClr val="000000">
                      <a:alpha val="43137"/>
                    </a:srgbClr>
                  </a:outerShdw>
                </a:effectLst>
                <a:latin typeface="AR DARLING" panose="02000000000000000000" pitchFamily="2" charset="0"/>
              </a:rPr>
              <a:t>God flooded world – new people</a:t>
            </a:r>
          </a:p>
          <a:p>
            <a:pPr lvl="2"/>
            <a:r>
              <a:rPr lang="en-US" altLang="en-US" b="1" dirty="0">
                <a:solidFill>
                  <a:schemeClr val="bg2">
                    <a:lumMod val="90000"/>
                  </a:schemeClr>
                </a:solidFill>
                <a:effectLst>
                  <a:outerShdw blurRad="38100" dist="38100" dir="2700000" algn="tl">
                    <a:srgbClr val="000000">
                      <a:alpha val="43137"/>
                    </a:srgbClr>
                  </a:outerShdw>
                </a:effectLst>
                <a:latin typeface="AR DARLING" panose="02000000000000000000" pitchFamily="2" charset="0"/>
              </a:rPr>
              <a:t>Mankind turned from God</a:t>
            </a:r>
          </a:p>
          <a:p>
            <a:r>
              <a:rPr lang="en-US" altLang="en-US" b="1" dirty="0">
                <a:solidFill>
                  <a:schemeClr val="bg2">
                    <a:lumMod val="90000"/>
                  </a:schemeClr>
                </a:solidFill>
                <a:effectLst>
                  <a:outerShdw blurRad="38100" dist="38100" dir="2700000" algn="tl">
                    <a:srgbClr val="000000">
                      <a:alpha val="43137"/>
                    </a:srgbClr>
                  </a:outerShdw>
                </a:effectLst>
                <a:latin typeface="AR DARLING" panose="02000000000000000000" pitchFamily="2" charset="0"/>
              </a:rPr>
              <a:t>God made a covenant with one man (one People) Promised salvation through their seed</a:t>
            </a:r>
          </a:p>
          <a:p>
            <a:pPr lvl="2"/>
            <a:r>
              <a:rPr lang="en-US" altLang="en-US" b="1" dirty="0">
                <a:solidFill>
                  <a:schemeClr val="bg2">
                    <a:lumMod val="90000"/>
                  </a:schemeClr>
                </a:solidFill>
                <a:effectLst>
                  <a:outerShdw blurRad="38100" dist="38100" dir="2700000" algn="tl">
                    <a:srgbClr val="000000">
                      <a:alpha val="43137"/>
                    </a:srgbClr>
                  </a:outerShdw>
                </a:effectLst>
                <a:latin typeface="AR DARLING" panose="02000000000000000000" pitchFamily="2" charset="0"/>
              </a:rPr>
              <a:t>That nation rejected God in Form of Christ</a:t>
            </a:r>
          </a:p>
          <a:p>
            <a:endParaRPr lang="en-US" altLang="en-US" b="1" dirty="0">
              <a:solidFill>
                <a:schemeClr val="bg2">
                  <a:lumMod val="90000"/>
                </a:schemeClr>
              </a:solidFill>
              <a:effectLst>
                <a:outerShdw blurRad="38100" dist="38100" dir="2700000" algn="tl">
                  <a:srgbClr val="000000">
                    <a:alpha val="43137"/>
                  </a:srgbClr>
                </a:outerShdw>
              </a:effectLst>
            </a:endParaRPr>
          </a:p>
          <a:p>
            <a:endParaRPr lang="en-US" altLang="en-US" b="1" dirty="0">
              <a:solidFill>
                <a:schemeClr val="bg2">
                  <a:lumMod val="9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81049503"/>
      </p:ext>
    </p:extLst>
  </p:cSld>
  <p:clrMapOvr>
    <a:masterClrMapping/>
  </p:clrMapOvr>
  <p:transition spd="slow">
    <p:pull/>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Title 1"/>
          <p:cNvSpPr>
            <a:spLocks noGrp="1"/>
          </p:cNvSpPr>
          <p:nvPr>
            <p:ph type="title"/>
          </p:nvPr>
        </p:nvSpPr>
        <p:spPr/>
        <p:txBody>
          <a:bodyPr/>
          <a:lstStyle/>
          <a:p>
            <a:r>
              <a:rPr lang="en-US" altLang="en-US" dirty="0">
                <a:latin typeface="AR DARLING" panose="02000000000000000000" pitchFamily="2" charset="0"/>
              </a:rPr>
              <a:t>God Dealing With Man in many Different ways</a:t>
            </a:r>
          </a:p>
        </p:txBody>
      </p:sp>
      <p:sp>
        <p:nvSpPr>
          <p:cNvPr id="2051" name="Content Placeholder 2"/>
          <p:cNvSpPr>
            <a:spLocks noGrp="1"/>
          </p:cNvSpPr>
          <p:nvPr>
            <p:ph idx="1"/>
          </p:nvPr>
        </p:nvSpPr>
        <p:spPr>
          <a:solidFill>
            <a:schemeClr val="tx1">
              <a:alpha val="47842"/>
            </a:schemeClr>
          </a:solidFill>
        </p:spPr>
        <p:txBody>
          <a:bodyPr/>
          <a:lstStyle/>
          <a:p>
            <a:r>
              <a:rPr lang="en-US" altLang="en-US" b="1" dirty="0">
                <a:solidFill>
                  <a:schemeClr val="bg2">
                    <a:lumMod val="90000"/>
                  </a:schemeClr>
                </a:solidFill>
                <a:effectLst>
                  <a:outerShdw blurRad="38100" dist="38100" dir="2700000" algn="tl">
                    <a:srgbClr val="000000">
                      <a:alpha val="43137"/>
                    </a:srgbClr>
                  </a:outerShdw>
                </a:effectLst>
                <a:latin typeface="AR DARLING" panose="02000000000000000000" pitchFamily="2" charset="0"/>
              </a:rPr>
              <a:t>Brings us to the reason for our celebration today</a:t>
            </a:r>
          </a:p>
          <a:p>
            <a:endParaRPr lang="en-US" altLang="en-US" b="1" dirty="0">
              <a:solidFill>
                <a:schemeClr val="bg2">
                  <a:lumMod val="90000"/>
                </a:schemeClr>
              </a:solidFill>
              <a:effectLst>
                <a:outerShdw blurRad="38100" dist="38100" dir="2700000" algn="tl">
                  <a:srgbClr val="000000">
                    <a:alpha val="43137"/>
                  </a:srgbClr>
                </a:outerShdw>
              </a:effectLst>
            </a:endParaRPr>
          </a:p>
          <a:p>
            <a:endParaRPr lang="en-US" altLang="en-US" b="1" dirty="0">
              <a:solidFill>
                <a:schemeClr val="bg2">
                  <a:lumMod val="9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86747006"/>
      </p:ext>
    </p:extLst>
  </p:cSld>
  <p:clrMapOvr>
    <a:masterClrMapping/>
  </p:clrMapOvr>
  <p:transition spd="slow">
    <p:pull/>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2784</TotalTime>
  <Words>669</Words>
  <Application>Microsoft Office PowerPoint</Application>
  <PresentationFormat>On-screen Show (4:3)</PresentationFormat>
  <Paragraphs>53</Paragraphs>
  <Slides>11</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Algerian</vt:lpstr>
      <vt:lpstr>AR DARLING</vt:lpstr>
      <vt:lpstr>Arial</vt:lpstr>
      <vt:lpstr>Calibri</vt:lpstr>
      <vt:lpstr>Office Theme</vt:lpstr>
      <vt:lpstr>PowerPoint Presentation</vt:lpstr>
      <vt:lpstr>PowerPoint Presentation</vt:lpstr>
      <vt:lpstr>Just Kiddin’</vt:lpstr>
      <vt:lpstr>Happy Easter !!</vt:lpstr>
      <vt:lpstr>PowerPoint Presentation</vt:lpstr>
      <vt:lpstr>PowerPoint Presentation</vt:lpstr>
      <vt:lpstr>PowerPoint Presentation</vt:lpstr>
      <vt:lpstr>God Dealing With Man in many Different ways</vt:lpstr>
      <vt:lpstr>God Dealing With Man in many Different ways</vt:lpstr>
      <vt:lpstr>From Death To Life</vt:lpstr>
      <vt:lpstr>PowerPoint Presentation</vt:lpstr>
    </vt:vector>
  </TitlesOfParts>
  <Company>Visual Impact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Linda</dc:creator>
  <cp:lastModifiedBy>Shawn LaVergne</cp:lastModifiedBy>
  <cp:revision>26</cp:revision>
  <dcterms:created xsi:type="dcterms:W3CDTF">2011-04-05T07:52:38Z</dcterms:created>
  <dcterms:modified xsi:type="dcterms:W3CDTF">2018-04-06T15:36:59Z</dcterms:modified>
</cp:coreProperties>
</file>