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53"/>
  </p:notesMasterIdLst>
  <p:sldIdLst>
    <p:sldId id="1499" r:id="rId5"/>
    <p:sldId id="1500" r:id="rId6"/>
    <p:sldId id="1547" r:id="rId7"/>
    <p:sldId id="1502" r:id="rId8"/>
    <p:sldId id="1504" r:id="rId9"/>
    <p:sldId id="1505" r:id="rId10"/>
    <p:sldId id="1506" r:id="rId11"/>
    <p:sldId id="1507" r:id="rId12"/>
    <p:sldId id="1531" r:id="rId13"/>
    <p:sldId id="1509" r:id="rId14"/>
    <p:sldId id="1510" r:id="rId15"/>
    <p:sldId id="1511" r:id="rId16"/>
    <p:sldId id="1512" r:id="rId17"/>
    <p:sldId id="1513" r:id="rId18"/>
    <p:sldId id="1514" r:id="rId19"/>
    <p:sldId id="1516" r:id="rId20"/>
    <p:sldId id="1515" r:id="rId21"/>
    <p:sldId id="1517" r:id="rId22"/>
    <p:sldId id="1518" r:id="rId23"/>
    <p:sldId id="1519" r:id="rId24"/>
    <p:sldId id="1520" r:id="rId25"/>
    <p:sldId id="1521" r:id="rId26"/>
    <p:sldId id="1525" r:id="rId27"/>
    <p:sldId id="1529" r:id="rId28"/>
    <p:sldId id="1522" r:id="rId29"/>
    <p:sldId id="1530" r:id="rId30"/>
    <p:sldId id="1532" r:id="rId31"/>
    <p:sldId id="1526" r:id="rId32"/>
    <p:sldId id="1527" r:id="rId33"/>
    <p:sldId id="1528" r:id="rId34"/>
    <p:sldId id="1533" r:id="rId35"/>
    <p:sldId id="1534" r:id="rId36"/>
    <p:sldId id="1535" r:id="rId37"/>
    <p:sldId id="1537" r:id="rId38"/>
    <p:sldId id="1536" r:id="rId39"/>
    <p:sldId id="1541" r:id="rId40"/>
    <p:sldId id="1542" r:id="rId41"/>
    <p:sldId id="1538" r:id="rId42"/>
    <p:sldId id="1539" r:id="rId43"/>
    <p:sldId id="1543" r:id="rId44"/>
    <p:sldId id="1544" r:id="rId45"/>
    <p:sldId id="1545" r:id="rId46"/>
    <p:sldId id="1546" r:id="rId47"/>
    <p:sldId id="1494" r:id="rId48"/>
    <p:sldId id="1498" r:id="rId49"/>
    <p:sldId id="1496" r:id="rId50"/>
    <p:sldId id="1497" r:id="rId51"/>
    <p:sldId id="1495" r:id="rId52"/>
  </p:sldIdLst>
  <p:sldSz cx="7620000" cy="5715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4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B"/>
    <a:srgbClr val="CCFFCC"/>
    <a:srgbClr val="FFFF99"/>
    <a:srgbClr val="731603"/>
    <a:srgbClr val="CC66FF"/>
    <a:srgbClr val="9FD3E1"/>
    <a:srgbClr val="9CD1E0"/>
    <a:srgbClr val="A7D6E3"/>
    <a:srgbClr val="B5311B"/>
    <a:srgbClr val="E046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7615" autoAdjust="0"/>
  </p:normalViewPr>
  <p:slideViewPr>
    <p:cSldViewPr>
      <p:cViewPr varScale="1">
        <p:scale>
          <a:sx n="81" d="100"/>
          <a:sy n="81" d="100"/>
        </p:scale>
        <p:origin x="810" y="90"/>
      </p:cViewPr>
      <p:guideLst>
        <p:guide orient="horz" pos="1800"/>
        <p:guide pos="2400"/>
      </p:guideLst>
    </p:cSldViewPr>
  </p:slideViewPr>
  <p:outlineViewPr>
    <p:cViewPr>
      <p:scale>
        <a:sx n="33" d="100"/>
        <a:sy n="33" d="100"/>
      </p:scale>
      <p:origin x="0" y="2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CE0E1D91-EDD2-4DB4-918C-64E5D726A99D}" type="datetimeFigureOut">
              <a:rPr lang="en-US"/>
              <a:pPr>
                <a:defRPr/>
              </a:pPr>
              <a:t>12/1/2018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E5BADAF3-A37D-4EB1-8986-2273F4014E2A}" type="slidenum">
              <a:rPr lang="en-US"/>
              <a:pPr>
                <a:defRPr/>
              </a:pPr>
              <a:t>‹#›</a:t>
            </a:fld>
            <a:endParaRPr lang="en-US"/>
          </a:p>
        </p:txBody>
      </p:sp>
    </p:spTree>
    <p:extLst>
      <p:ext uri="{BB962C8B-B14F-4D97-AF65-F5344CB8AC3E}">
        <p14:creationId xmlns:p14="http://schemas.microsoft.com/office/powerpoint/2010/main" val="4108702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775373"/>
            <a:ext cx="6477000" cy="1225021"/>
          </a:xfrm>
        </p:spPr>
        <p:txBody>
          <a:bodyPr/>
          <a:lstStyle/>
          <a:p>
            <a:r>
              <a:rPr lang="en-US"/>
              <a:t>Click to edit Master title style</a:t>
            </a:r>
          </a:p>
        </p:txBody>
      </p:sp>
      <p:sp>
        <p:nvSpPr>
          <p:cNvPr id="3" name="Subtitle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182E622-72B8-41A4-83C2-F15087178858}" type="datetimeFigureOut">
              <a:rPr lang="en-US"/>
              <a:pPr>
                <a:defRPr/>
              </a:pPr>
              <a:t>12/1/2018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51DC37-E04C-4D0A-896F-7851CE8807D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C970F3-99F5-4979-A8F9-9806AE5501FF}" type="datetimeFigureOut">
              <a:rPr lang="en-US"/>
              <a:pPr>
                <a:defRPr/>
              </a:pPr>
              <a:t>12/1/2018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25915A-B13F-4CD7-AFAA-0280CD23A9C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24500" y="228882"/>
            <a:ext cx="17145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28882"/>
            <a:ext cx="50165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6DF143-571B-4CED-8ECB-48565509019F}" type="datetimeFigureOut">
              <a:rPr lang="en-US"/>
              <a:pPr>
                <a:defRPr/>
              </a:pPr>
              <a:t>12/1/2018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939F14-7EDC-4BBC-A220-A13929FC064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shield"/>
          <p:cNvPicPr>
            <a:picLocks noChangeAspect="1" noChangeArrowheads="1"/>
          </p:cNvPicPr>
          <p:nvPr userDrawn="1"/>
        </p:nvPicPr>
        <p:blipFill>
          <a:blip r:embed="rId3" cstate="print">
            <a:lum bright="20000" contrast="26000"/>
            <a:grayscl/>
          </a:blip>
          <a:srcRect/>
          <a:stretch>
            <a:fillRect/>
          </a:stretch>
        </p:blipFill>
        <p:spPr bwMode="auto">
          <a:xfrm>
            <a:off x="7048500" y="5207000"/>
            <a:ext cx="317500" cy="317500"/>
          </a:xfrm>
          <a:prstGeom prst="rect">
            <a:avLst/>
          </a:prstGeom>
          <a:noFill/>
          <a:ln w="9525">
            <a:noFill/>
            <a:miter lim="800000"/>
            <a:headEnd/>
            <a:tailEnd/>
          </a:ln>
        </p:spPr>
      </p:pic>
      <p:sp>
        <p:nvSpPr>
          <p:cNvPr id="3950594" name="Rectangle 2"/>
          <p:cNvSpPr>
            <a:spLocks noGrp="1" noChangeArrowheads="1"/>
          </p:cNvSpPr>
          <p:nvPr>
            <p:ph type="ctrTitle"/>
          </p:nvPr>
        </p:nvSpPr>
        <p:spPr>
          <a:xfrm>
            <a:off x="698500" y="635000"/>
            <a:ext cx="4572000" cy="698500"/>
          </a:xfrm>
        </p:spPr>
        <p:txBody>
          <a:bodyPr/>
          <a:lstStyle>
            <a:lvl1pPr>
              <a:defRPr/>
            </a:lvl1pPr>
          </a:lstStyle>
          <a:p>
            <a:pPr lvl="0"/>
            <a:r>
              <a:rPr lang="en-US" noProof="0"/>
              <a:t>Click to edit Master title style</a:t>
            </a:r>
          </a:p>
        </p:txBody>
      </p:sp>
      <p:sp>
        <p:nvSpPr>
          <p:cNvPr id="3950595" name="Rectangle 3"/>
          <p:cNvSpPr>
            <a:spLocks noGrp="1" noChangeArrowheads="1"/>
          </p:cNvSpPr>
          <p:nvPr>
            <p:ph type="subTitle" idx="1"/>
          </p:nvPr>
        </p:nvSpPr>
        <p:spPr>
          <a:xfrm>
            <a:off x="698500" y="1524000"/>
            <a:ext cx="6223000" cy="3619500"/>
          </a:xfrm>
        </p:spPr>
        <p:txBody>
          <a:bodyPr/>
          <a:lstStyle>
            <a:lvl1pPr marL="0" indent="0">
              <a:buFontTx/>
              <a:buNone/>
              <a:defRPr sz="1667"/>
            </a:lvl1pPr>
          </a:lstStyle>
          <a:p>
            <a:pPr lvl="0"/>
            <a:r>
              <a:rPr lang="en-US" noProof="0"/>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1928" y="3672422"/>
            <a:ext cx="64770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601928" y="2422261"/>
            <a:ext cx="64770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460500"/>
            <a:ext cx="3016250" cy="36195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05250" y="1460500"/>
            <a:ext cx="3016250" cy="36195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28865"/>
            <a:ext cx="68580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1000" y="1279266"/>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70861" y="1279266"/>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3870861"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14" y="227546"/>
            <a:ext cx="2506928"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14" y="1195920"/>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24FF818-AED3-4A5C-B772-EBABCB668AB7}" type="datetimeFigureOut">
              <a:rPr lang="en-US"/>
              <a:pPr>
                <a:defRPr/>
              </a:pPr>
              <a:t>12/1/2018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819C3B-E098-405F-9104-B5CDD023F18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573" y="4000500"/>
            <a:ext cx="45720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493573" y="510646"/>
            <a:ext cx="4572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65750" y="635000"/>
            <a:ext cx="1555750" cy="444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500" y="635000"/>
            <a:ext cx="4540250" cy="444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98500" y="635000"/>
            <a:ext cx="6223000" cy="762000"/>
          </a:xfrm>
        </p:spPr>
        <p:txBody>
          <a:bodyPr/>
          <a:lstStyle/>
          <a:p>
            <a:r>
              <a:rPr lang="en-US"/>
              <a:t>Click to edit Master title style</a:t>
            </a:r>
          </a:p>
        </p:txBody>
      </p:sp>
      <p:sp>
        <p:nvSpPr>
          <p:cNvPr id="3" name="SmartArt Placeholder 2"/>
          <p:cNvSpPr>
            <a:spLocks noGrp="1"/>
          </p:cNvSpPr>
          <p:nvPr>
            <p:ph type="dgm" idx="1"/>
          </p:nvPr>
        </p:nvSpPr>
        <p:spPr>
          <a:xfrm>
            <a:off x="762000" y="1460500"/>
            <a:ext cx="6159500" cy="3619500"/>
          </a:xfrm>
        </p:spPr>
        <p:txBody>
          <a:bodyPr/>
          <a:lstStyle/>
          <a:p>
            <a:pPr lvl="0"/>
            <a:endParaRPr lang="en-US" noProof="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755458" name="Rectangle 2"/>
          <p:cNvSpPr>
            <a:spLocks noGrp="1" noChangeArrowheads="1"/>
          </p:cNvSpPr>
          <p:nvPr>
            <p:ph type="ctrTitle"/>
          </p:nvPr>
        </p:nvSpPr>
        <p:spPr>
          <a:xfrm>
            <a:off x="698500" y="635000"/>
            <a:ext cx="4572000" cy="698500"/>
          </a:xfrm>
        </p:spPr>
        <p:txBody>
          <a:bodyPr/>
          <a:lstStyle>
            <a:lvl1pPr>
              <a:defRPr/>
            </a:lvl1pPr>
          </a:lstStyle>
          <a:p>
            <a:pPr lvl="0"/>
            <a:r>
              <a:rPr lang="en-US" altLang="zh-TW" noProof="0"/>
              <a:t>Click to edit Master title style</a:t>
            </a:r>
          </a:p>
        </p:txBody>
      </p:sp>
      <p:sp>
        <p:nvSpPr>
          <p:cNvPr id="4755459" name="Rectangle 3"/>
          <p:cNvSpPr>
            <a:spLocks noGrp="1" noChangeArrowheads="1"/>
          </p:cNvSpPr>
          <p:nvPr>
            <p:ph type="subTitle" idx="1"/>
          </p:nvPr>
        </p:nvSpPr>
        <p:spPr>
          <a:xfrm>
            <a:off x="698500" y="1524000"/>
            <a:ext cx="6223000" cy="3619500"/>
          </a:xfrm>
        </p:spPr>
        <p:txBody>
          <a:bodyPr/>
          <a:lstStyle>
            <a:lvl1pPr marL="0" indent="0">
              <a:buFontTx/>
              <a:buNone/>
              <a:defRPr sz="1667"/>
            </a:lvl1pPr>
          </a:lstStyle>
          <a:p>
            <a:pPr lvl="0"/>
            <a:r>
              <a:rPr lang="en-US" altLang="zh-TW" noProof="0"/>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1928" y="3672422"/>
            <a:ext cx="64770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601928" y="2422261"/>
            <a:ext cx="64770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460500"/>
            <a:ext cx="3016250" cy="36195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05250" y="1460500"/>
            <a:ext cx="3016250" cy="36195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28865"/>
            <a:ext cx="68580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1000" y="1279266"/>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70861" y="1279266"/>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3870861"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1928" y="3672423"/>
            <a:ext cx="64770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601928" y="2422261"/>
            <a:ext cx="64770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C8C2230-2424-472B-85DB-80F78E7C7910}" type="datetimeFigureOut">
              <a:rPr lang="en-US"/>
              <a:pPr>
                <a:defRPr/>
              </a:pPr>
              <a:t>12/1/2018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C96425-5653-4878-AD92-60B77D64EE8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13" y="227546"/>
            <a:ext cx="2506928"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13" y="1195920"/>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573" y="4000500"/>
            <a:ext cx="45720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493573" y="510646"/>
            <a:ext cx="4572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65750" y="635000"/>
            <a:ext cx="1555750" cy="444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500" y="635000"/>
            <a:ext cx="4540250" cy="444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shield"/>
          <p:cNvPicPr>
            <a:picLocks noChangeAspect="1" noChangeArrowheads="1"/>
          </p:cNvPicPr>
          <p:nvPr userDrawn="1"/>
        </p:nvPicPr>
        <p:blipFill>
          <a:blip r:embed="rId3" cstate="print">
            <a:lum bright="20000" contrast="26000"/>
            <a:grayscl/>
          </a:blip>
          <a:srcRect/>
          <a:stretch>
            <a:fillRect/>
          </a:stretch>
        </p:blipFill>
        <p:spPr bwMode="auto">
          <a:xfrm>
            <a:off x="7048500" y="5207000"/>
            <a:ext cx="317500" cy="317500"/>
          </a:xfrm>
          <a:prstGeom prst="rect">
            <a:avLst/>
          </a:prstGeom>
          <a:noFill/>
          <a:ln w="9525">
            <a:noFill/>
            <a:miter lim="800000"/>
            <a:headEnd/>
            <a:tailEnd/>
          </a:ln>
        </p:spPr>
      </p:pic>
      <p:sp>
        <p:nvSpPr>
          <p:cNvPr id="3950594" name="Rectangle 2"/>
          <p:cNvSpPr>
            <a:spLocks noGrp="1" noChangeArrowheads="1"/>
          </p:cNvSpPr>
          <p:nvPr>
            <p:ph type="ctrTitle"/>
          </p:nvPr>
        </p:nvSpPr>
        <p:spPr>
          <a:xfrm>
            <a:off x="698500" y="635000"/>
            <a:ext cx="4572000" cy="698500"/>
          </a:xfrm>
        </p:spPr>
        <p:txBody>
          <a:bodyPr/>
          <a:lstStyle>
            <a:lvl1pPr>
              <a:defRPr/>
            </a:lvl1pPr>
          </a:lstStyle>
          <a:p>
            <a:pPr lvl="0"/>
            <a:r>
              <a:rPr lang="en-US" noProof="0"/>
              <a:t>Click to edit Master title style</a:t>
            </a:r>
          </a:p>
        </p:txBody>
      </p:sp>
      <p:sp>
        <p:nvSpPr>
          <p:cNvPr id="3950595" name="Rectangle 3"/>
          <p:cNvSpPr>
            <a:spLocks noGrp="1" noChangeArrowheads="1"/>
          </p:cNvSpPr>
          <p:nvPr>
            <p:ph type="subTitle" idx="1"/>
          </p:nvPr>
        </p:nvSpPr>
        <p:spPr>
          <a:xfrm>
            <a:off x="698500" y="1524000"/>
            <a:ext cx="6223000" cy="3619500"/>
          </a:xfrm>
        </p:spPr>
        <p:txBody>
          <a:bodyPr/>
          <a:lstStyle>
            <a:lvl1pPr marL="0" indent="0">
              <a:buFontTx/>
              <a:buNone/>
              <a:defRPr sz="1667"/>
            </a:lvl1pPr>
          </a:lstStyle>
          <a:p>
            <a:pPr lvl="0"/>
            <a:r>
              <a:rPr lang="en-US" noProof="0"/>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1928" y="3672420"/>
            <a:ext cx="64770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601928" y="2422261"/>
            <a:ext cx="64770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460500"/>
            <a:ext cx="3016250" cy="36195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05250" y="1460500"/>
            <a:ext cx="3016250" cy="36195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28865"/>
            <a:ext cx="68580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1000" y="1279264"/>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70855" y="1279264"/>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3870855"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33505"/>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73500" y="1333505"/>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AC72D48-EDCE-48EB-8B5D-A17C711E52AD}" type="datetimeFigureOut">
              <a:rPr lang="en-US"/>
              <a:pPr>
                <a:defRPr/>
              </a:pPr>
              <a:t>12/1/2018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CC43FE-EF1C-453A-B0EB-C07845BF338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1" y="227545"/>
            <a:ext cx="2506928"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01" y="1195920"/>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573" y="4000500"/>
            <a:ext cx="45720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493573" y="510646"/>
            <a:ext cx="4572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65750" y="635000"/>
            <a:ext cx="1555750" cy="444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500" y="635000"/>
            <a:ext cx="4540250" cy="444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98500" y="635000"/>
            <a:ext cx="6223000" cy="762000"/>
          </a:xfrm>
        </p:spPr>
        <p:txBody>
          <a:bodyPr/>
          <a:lstStyle/>
          <a:p>
            <a:r>
              <a:rPr lang="en-US"/>
              <a:t>Click to edit Master title style</a:t>
            </a:r>
          </a:p>
        </p:txBody>
      </p:sp>
      <p:sp>
        <p:nvSpPr>
          <p:cNvPr id="3" name="SmartArt Placeholder 2"/>
          <p:cNvSpPr>
            <a:spLocks noGrp="1"/>
          </p:cNvSpPr>
          <p:nvPr>
            <p:ph type="dgm" idx="1"/>
          </p:nvPr>
        </p:nvSpPr>
        <p:spPr>
          <a:xfrm>
            <a:off x="762000" y="1460500"/>
            <a:ext cx="6159500" cy="3619500"/>
          </a:xfrm>
        </p:spPr>
        <p:txBody>
          <a:bodyPr/>
          <a:lstStyle/>
          <a:p>
            <a:pPr lvl="0"/>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1000" y="1279261"/>
            <a:ext cx="3366823" cy="533136"/>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70861" y="1279261"/>
            <a:ext cx="3368146" cy="533136"/>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3870861"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8F5C210-055A-4416-A0CA-A5DB77F69665}" type="datetimeFigureOut">
              <a:rPr lang="en-US"/>
              <a:pPr>
                <a:defRPr/>
              </a:pPr>
              <a:t>12/1/2018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3A03322-9C90-4057-A6D9-1511B3726D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65E4239-ECFC-43AC-A758-A65B85721A78}" type="datetimeFigureOut">
              <a:rPr lang="en-US"/>
              <a:pPr>
                <a:defRPr/>
              </a:pPr>
              <a:t>12/1/2018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3425C24-8BDC-4C8A-8C83-2710E9F7C7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F3DAA6-B14A-4CF8-B6D3-D1BB0D85F8AE}" type="datetimeFigureOut">
              <a:rPr lang="en-US"/>
              <a:pPr>
                <a:defRPr/>
              </a:pPr>
              <a:t>12/1/2018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1249B3-FAC5-4E19-B932-13F825B6C5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16" y="227541"/>
            <a:ext cx="2506928" cy="968376"/>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2979208" y="227546"/>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16" y="1195931"/>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C839E2E-D4F6-4B36-97D4-C030FA3EC237}" type="datetimeFigureOut">
              <a:rPr lang="en-US"/>
              <a:pPr>
                <a:defRPr/>
              </a:pPr>
              <a:t>12/1/2018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0A7AFE-F235-4664-A35B-09C0DA8EBF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573" y="4000501"/>
            <a:ext cx="45720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493573" y="510646"/>
            <a:ext cx="4572000" cy="3429000"/>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493573" y="4472799"/>
            <a:ext cx="4572000" cy="6707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486E10-8B0B-48F5-BF97-87D8B384230F}" type="datetimeFigureOut">
              <a:rPr lang="en-US"/>
              <a:pPr>
                <a:defRPr/>
              </a:pPr>
              <a:t>12/1/2018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3820E6-0C39-4CDF-A601-83E7FC8967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1000" y="228600"/>
            <a:ext cx="68580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81000" y="1333500"/>
            <a:ext cx="68580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1000" y="5297492"/>
            <a:ext cx="1778000" cy="30321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defRPr>
            </a:lvl1pPr>
          </a:lstStyle>
          <a:p>
            <a:pPr>
              <a:defRPr/>
            </a:pPr>
            <a:fld id="{E31E943B-A7D6-4BAB-9A9A-81A967E28516}" type="datetimeFigureOut">
              <a:rPr lang="en-US"/>
              <a:pPr>
                <a:defRPr/>
              </a:pPr>
              <a:t>12/1/2018</a:t>
            </a:fld>
            <a:endParaRPr lang="en-US"/>
          </a:p>
        </p:txBody>
      </p:sp>
      <p:sp>
        <p:nvSpPr>
          <p:cNvPr id="5" name="Footer Placeholder 4"/>
          <p:cNvSpPr>
            <a:spLocks noGrp="1"/>
          </p:cNvSpPr>
          <p:nvPr>
            <p:ph type="ftr" sz="quarter" idx="3"/>
          </p:nvPr>
        </p:nvSpPr>
        <p:spPr>
          <a:xfrm>
            <a:off x="2603500" y="5297492"/>
            <a:ext cx="2413000" cy="303213"/>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5461000" y="5297492"/>
            <a:ext cx="1778000" cy="303213"/>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defRPr>
            </a:lvl1pPr>
          </a:lstStyle>
          <a:p>
            <a:pPr>
              <a:defRPr/>
            </a:pPr>
            <a:fld id="{E7ABA7D8-2D47-4916-9AA2-C9F3B3AD52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67" kern="1200">
          <a:solidFill>
            <a:schemeClr val="tx1"/>
          </a:solidFill>
          <a:latin typeface="+mj-lt"/>
          <a:ea typeface="+mj-ea"/>
          <a:cs typeface="+mj-cs"/>
        </a:defRPr>
      </a:lvl1pPr>
      <a:lvl2pPr algn="ctr" rtl="0" eaLnBrk="0" fontAlgn="base" hangingPunct="0">
        <a:spcBef>
          <a:spcPct val="0"/>
        </a:spcBef>
        <a:spcAft>
          <a:spcPct val="0"/>
        </a:spcAft>
        <a:defRPr sz="3667">
          <a:solidFill>
            <a:schemeClr val="tx1"/>
          </a:solidFill>
          <a:latin typeface="Calibri" pitchFamily="34" charset="0"/>
        </a:defRPr>
      </a:lvl2pPr>
      <a:lvl3pPr algn="ctr" rtl="0" eaLnBrk="0" fontAlgn="base" hangingPunct="0">
        <a:spcBef>
          <a:spcPct val="0"/>
        </a:spcBef>
        <a:spcAft>
          <a:spcPct val="0"/>
        </a:spcAft>
        <a:defRPr sz="3667">
          <a:solidFill>
            <a:schemeClr val="tx1"/>
          </a:solidFill>
          <a:latin typeface="Calibri" pitchFamily="34" charset="0"/>
        </a:defRPr>
      </a:lvl3pPr>
      <a:lvl4pPr algn="ctr" rtl="0" eaLnBrk="0" fontAlgn="base" hangingPunct="0">
        <a:spcBef>
          <a:spcPct val="0"/>
        </a:spcBef>
        <a:spcAft>
          <a:spcPct val="0"/>
        </a:spcAft>
        <a:defRPr sz="3667">
          <a:solidFill>
            <a:schemeClr val="tx1"/>
          </a:solidFill>
          <a:latin typeface="Calibri" pitchFamily="34" charset="0"/>
        </a:defRPr>
      </a:lvl4pPr>
      <a:lvl5pPr algn="ctr" rtl="0" eaLnBrk="0" fontAlgn="base" hangingPunct="0">
        <a:spcBef>
          <a:spcPct val="0"/>
        </a:spcBef>
        <a:spcAft>
          <a:spcPct val="0"/>
        </a:spcAft>
        <a:defRPr sz="3667">
          <a:solidFill>
            <a:schemeClr val="tx1"/>
          </a:solidFill>
          <a:latin typeface="Calibri" pitchFamily="34" charset="0"/>
        </a:defRPr>
      </a:lvl5pPr>
      <a:lvl6pPr marL="380985" algn="ctr" rtl="0" fontAlgn="base">
        <a:spcBef>
          <a:spcPct val="0"/>
        </a:spcBef>
        <a:spcAft>
          <a:spcPct val="0"/>
        </a:spcAft>
        <a:defRPr sz="3667">
          <a:solidFill>
            <a:schemeClr val="tx1"/>
          </a:solidFill>
          <a:latin typeface="Calibri" pitchFamily="34" charset="0"/>
        </a:defRPr>
      </a:lvl6pPr>
      <a:lvl7pPr marL="761970" algn="ctr" rtl="0" fontAlgn="base">
        <a:spcBef>
          <a:spcPct val="0"/>
        </a:spcBef>
        <a:spcAft>
          <a:spcPct val="0"/>
        </a:spcAft>
        <a:defRPr sz="3667">
          <a:solidFill>
            <a:schemeClr val="tx1"/>
          </a:solidFill>
          <a:latin typeface="Calibri" pitchFamily="34" charset="0"/>
        </a:defRPr>
      </a:lvl7pPr>
      <a:lvl8pPr marL="1142954" algn="ctr" rtl="0" fontAlgn="base">
        <a:spcBef>
          <a:spcPct val="0"/>
        </a:spcBef>
        <a:spcAft>
          <a:spcPct val="0"/>
        </a:spcAft>
        <a:defRPr sz="3667">
          <a:solidFill>
            <a:schemeClr val="tx1"/>
          </a:solidFill>
          <a:latin typeface="Calibri" pitchFamily="34" charset="0"/>
        </a:defRPr>
      </a:lvl8pPr>
      <a:lvl9pPr marL="1523939" algn="ctr" rtl="0" fontAlgn="base">
        <a:spcBef>
          <a:spcPct val="0"/>
        </a:spcBef>
        <a:spcAft>
          <a:spcPct val="0"/>
        </a:spcAft>
        <a:defRPr sz="3667">
          <a:solidFill>
            <a:schemeClr val="tx1"/>
          </a:solidFill>
          <a:latin typeface="Calibri" pitchFamily="34" charset="0"/>
        </a:defRPr>
      </a:lvl9pPr>
    </p:titleStyle>
    <p:bodyStyle>
      <a:lvl1pPr marL="285739" indent="-285739" algn="l" rtl="0" eaLnBrk="0" fontAlgn="base" hangingPunct="0">
        <a:spcBef>
          <a:spcPct val="20000"/>
        </a:spcBef>
        <a:spcAft>
          <a:spcPct val="0"/>
        </a:spcAft>
        <a:buFont typeface="Arial" charset="0"/>
        <a:buChar char="•"/>
        <a:defRPr sz="2667" kern="1200">
          <a:solidFill>
            <a:schemeClr val="tx1"/>
          </a:solidFill>
          <a:latin typeface="+mn-lt"/>
          <a:ea typeface="+mn-ea"/>
          <a:cs typeface="+mn-cs"/>
        </a:defRPr>
      </a:lvl1pPr>
      <a:lvl2pPr marL="619100" indent="-238115" algn="l" rtl="0" eaLnBrk="0" fontAlgn="base" hangingPunct="0">
        <a:spcBef>
          <a:spcPct val="20000"/>
        </a:spcBef>
        <a:spcAft>
          <a:spcPct val="0"/>
        </a:spcAft>
        <a:buFont typeface="Arial" charset="0"/>
        <a:buChar char="–"/>
        <a:defRPr sz="2333" kern="1200">
          <a:solidFill>
            <a:schemeClr val="tx1"/>
          </a:solidFill>
          <a:latin typeface="+mn-lt"/>
          <a:ea typeface="+mn-ea"/>
          <a:cs typeface="+mn-cs"/>
        </a:defRPr>
      </a:lvl2pPr>
      <a:lvl3pPr marL="952462" indent="-190492"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333447" indent="-190492" algn="l" rtl="0" eaLnBrk="0" fontAlgn="base" hangingPunct="0">
        <a:spcBef>
          <a:spcPct val="20000"/>
        </a:spcBef>
        <a:spcAft>
          <a:spcPct val="0"/>
        </a:spcAft>
        <a:buFont typeface="Arial" charset="0"/>
        <a:buChar char="–"/>
        <a:defRPr sz="1667" kern="1200">
          <a:solidFill>
            <a:schemeClr val="tx1"/>
          </a:solidFill>
          <a:latin typeface="+mn-lt"/>
          <a:ea typeface="+mn-ea"/>
          <a:cs typeface="+mn-cs"/>
        </a:defRPr>
      </a:lvl4pPr>
      <a:lvl5pPr marL="1714431" indent="-190492" algn="l" rtl="0" eaLnBrk="0" fontAlgn="base" hangingPunct="0">
        <a:spcBef>
          <a:spcPct val="20000"/>
        </a:spcBef>
        <a:spcAft>
          <a:spcPct val="0"/>
        </a:spcAft>
        <a:buFont typeface="Arial"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8500" y="635000"/>
            <a:ext cx="6223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1460500"/>
            <a:ext cx="6159500" cy="361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8" descr="1"/>
          <p:cNvPicPr>
            <a:picLocks noChangeAspect="1" noChangeArrowheads="1"/>
          </p:cNvPicPr>
          <p:nvPr userDrawn="1"/>
        </p:nvPicPr>
        <p:blipFill>
          <a:blip r:embed="rId15" cstate="print"/>
          <a:srcRect/>
          <a:stretch>
            <a:fillRect/>
          </a:stretch>
        </p:blipFill>
        <p:spPr bwMode="auto">
          <a:xfrm>
            <a:off x="6477000" y="4635500"/>
            <a:ext cx="571500" cy="562240"/>
          </a:xfrm>
          <a:prstGeom prst="rect">
            <a:avLst/>
          </a:prstGeom>
          <a:solidFill>
            <a:schemeClr val="accent1"/>
          </a:solid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2667">
          <a:solidFill>
            <a:srgbClr val="663300"/>
          </a:solidFill>
          <a:latin typeface="+mj-lt"/>
          <a:ea typeface="+mj-ea"/>
          <a:cs typeface="+mj-cs"/>
        </a:defRPr>
      </a:lvl1pPr>
      <a:lvl2pPr algn="l" rtl="0" eaLnBrk="0" fontAlgn="base" hangingPunct="0">
        <a:spcBef>
          <a:spcPct val="0"/>
        </a:spcBef>
        <a:spcAft>
          <a:spcPct val="0"/>
        </a:spcAft>
        <a:defRPr sz="2667">
          <a:solidFill>
            <a:srgbClr val="663300"/>
          </a:solidFill>
          <a:latin typeface="Galatia SIL" pitchFamily="2" charset="0"/>
        </a:defRPr>
      </a:lvl2pPr>
      <a:lvl3pPr algn="l" rtl="0" eaLnBrk="0" fontAlgn="base" hangingPunct="0">
        <a:spcBef>
          <a:spcPct val="0"/>
        </a:spcBef>
        <a:spcAft>
          <a:spcPct val="0"/>
        </a:spcAft>
        <a:defRPr sz="2667">
          <a:solidFill>
            <a:srgbClr val="663300"/>
          </a:solidFill>
          <a:latin typeface="Galatia SIL" pitchFamily="2" charset="0"/>
        </a:defRPr>
      </a:lvl3pPr>
      <a:lvl4pPr algn="l" rtl="0" eaLnBrk="0" fontAlgn="base" hangingPunct="0">
        <a:spcBef>
          <a:spcPct val="0"/>
        </a:spcBef>
        <a:spcAft>
          <a:spcPct val="0"/>
        </a:spcAft>
        <a:defRPr sz="2667">
          <a:solidFill>
            <a:srgbClr val="663300"/>
          </a:solidFill>
          <a:latin typeface="Galatia SIL" pitchFamily="2" charset="0"/>
        </a:defRPr>
      </a:lvl4pPr>
      <a:lvl5pPr algn="l" rtl="0" eaLnBrk="0" fontAlgn="base" hangingPunct="0">
        <a:spcBef>
          <a:spcPct val="0"/>
        </a:spcBef>
        <a:spcAft>
          <a:spcPct val="0"/>
        </a:spcAft>
        <a:defRPr sz="2667">
          <a:solidFill>
            <a:srgbClr val="663300"/>
          </a:solidFill>
          <a:latin typeface="Galatia SIL" pitchFamily="2" charset="0"/>
        </a:defRPr>
      </a:lvl5pPr>
      <a:lvl6pPr marL="380985" algn="l" rtl="0" fontAlgn="base">
        <a:spcBef>
          <a:spcPct val="0"/>
        </a:spcBef>
        <a:spcAft>
          <a:spcPct val="0"/>
        </a:spcAft>
        <a:defRPr sz="2667">
          <a:solidFill>
            <a:srgbClr val="663300"/>
          </a:solidFill>
          <a:latin typeface="Galatia SIL" pitchFamily="2" charset="0"/>
        </a:defRPr>
      </a:lvl6pPr>
      <a:lvl7pPr marL="761970" algn="l" rtl="0" fontAlgn="base">
        <a:spcBef>
          <a:spcPct val="0"/>
        </a:spcBef>
        <a:spcAft>
          <a:spcPct val="0"/>
        </a:spcAft>
        <a:defRPr sz="2667">
          <a:solidFill>
            <a:srgbClr val="663300"/>
          </a:solidFill>
          <a:latin typeface="Galatia SIL" pitchFamily="2" charset="0"/>
        </a:defRPr>
      </a:lvl7pPr>
      <a:lvl8pPr marL="1142954" algn="l" rtl="0" fontAlgn="base">
        <a:spcBef>
          <a:spcPct val="0"/>
        </a:spcBef>
        <a:spcAft>
          <a:spcPct val="0"/>
        </a:spcAft>
        <a:defRPr sz="2667">
          <a:solidFill>
            <a:srgbClr val="663300"/>
          </a:solidFill>
          <a:latin typeface="Galatia SIL" pitchFamily="2" charset="0"/>
        </a:defRPr>
      </a:lvl8pPr>
      <a:lvl9pPr marL="1523939" algn="l" rtl="0" fontAlgn="base">
        <a:spcBef>
          <a:spcPct val="0"/>
        </a:spcBef>
        <a:spcAft>
          <a:spcPct val="0"/>
        </a:spcAft>
        <a:defRPr sz="2667">
          <a:solidFill>
            <a:srgbClr val="663300"/>
          </a:solidFill>
          <a:latin typeface="Galatia SIL" pitchFamily="2" charset="0"/>
        </a:defRPr>
      </a:lvl9pPr>
    </p:titleStyle>
    <p:bodyStyle>
      <a:lvl1pPr marL="285739" indent="-285739" algn="l" rtl="0" eaLnBrk="0" fontAlgn="base" hangingPunct="0">
        <a:spcBef>
          <a:spcPct val="20000"/>
        </a:spcBef>
        <a:spcAft>
          <a:spcPct val="0"/>
        </a:spcAft>
        <a:buChar char="•"/>
        <a:defRPr sz="2333">
          <a:solidFill>
            <a:srgbClr val="663300"/>
          </a:solidFill>
          <a:latin typeface="+mn-lt"/>
          <a:ea typeface="+mn-ea"/>
          <a:cs typeface="+mn-cs"/>
        </a:defRPr>
      </a:lvl1pPr>
      <a:lvl2pPr marL="619100" indent="-238115" algn="l" rtl="0" eaLnBrk="0" fontAlgn="base" hangingPunct="0">
        <a:spcBef>
          <a:spcPct val="20000"/>
        </a:spcBef>
        <a:spcAft>
          <a:spcPct val="0"/>
        </a:spcAft>
        <a:buChar char="–"/>
        <a:defRPr sz="2000">
          <a:solidFill>
            <a:srgbClr val="663300"/>
          </a:solidFill>
          <a:latin typeface="+mn-lt"/>
        </a:defRPr>
      </a:lvl2pPr>
      <a:lvl3pPr marL="952462" indent="-190492" algn="l" rtl="0" eaLnBrk="0" fontAlgn="base" hangingPunct="0">
        <a:spcBef>
          <a:spcPct val="20000"/>
        </a:spcBef>
        <a:spcAft>
          <a:spcPct val="0"/>
        </a:spcAft>
        <a:buChar char="•"/>
        <a:defRPr sz="1667">
          <a:solidFill>
            <a:srgbClr val="663300"/>
          </a:solidFill>
          <a:latin typeface="+mn-lt"/>
        </a:defRPr>
      </a:lvl3pPr>
      <a:lvl4pPr marL="1333447" indent="-190492" algn="l" rtl="0" eaLnBrk="0" fontAlgn="base" hangingPunct="0">
        <a:spcBef>
          <a:spcPct val="20000"/>
        </a:spcBef>
        <a:spcAft>
          <a:spcPct val="0"/>
        </a:spcAft>
        <a:buChar char="–"/>
        <a:defRPr>
          <a:solidFill>
            <a:srgbClr val="663300"/>
          </a:solidFill>
          <a:latin typeface="+mn-lt"/>
        </a:defRPr>
      </a:lvl4pPr>
      <a:lvl5pPr marL="1714431" indent="-190492" algn="l" rtl="0" eaLnBrk="0" fontAlgn="base" hangingPunct="0">
        <a:spcBef>
          <a:spcPct val="20000"/>
        </a:spcBef>
        <a:spcAft>
          <a:spcPct val="0"/>
        </a:spcAft>
        <a:buChar char="»"/>
        <a:defRPr sz="1333">
          <a:solidFill>
            <a:srgbClr val="663300"/>
          </a:solidFill>
          <a:latin typeface="+mn-lt"/>
        </a:defRPr>
      </a:lvl5pPr>
      <a:lvl6pPr marL="2095416" indent="-190492" algn="l" rtl="0" fontAlgn="base">
        <a:spcBef>
          <a:spcPct val="20000"/>
        </a:spcBef>
        <a:spcAft>
          <a:spcPct val="0"/>
        </a:spcAft>
        <a:buChar char="»"/>
        <a:defRPr sz="1333">
          <a:solidFill>
            <a:srgbClr val="663300"/>
          </a:solidFill>
          <a:latin typeface="+mn-lt"/>
        </a:defRPr>
      </a:lvl6pPr>
      <a:lvl7pPr marL="2476401" indent="-190492" algn="l" rtl="0" fontAlgn="base">
        <a:spcBef>
          <a:spcPct val="20000"/>
        </a:spcBef>
        <a:spcAft>
          <a:spcPct val="0"/>
        </a:spcAft>
        <a:buChar char="»"/>
        <a:defRPr sz="1333">
          <a:solidFill>
            <a:srgbClr val="663300"/>
          </a:solidFill>
          <a:latin typeface="+mn-lt"/>
        </a:defRPr>
      </a:lvl7pPr>
      <a:lvl8pPr marL="2857386" indent="-190492" algn="l" rtl="0" fontAlgn="base">
        <a:spcBef>
          <a:spcPct val="20000"/>
        </a:spcBef>
        <a:spcAft>
          <a:spcPct val="0"/>
        </a:spcAft>
        <a:buChar char="»"/>
        <a:defRPr sz="1333">
          <a:solidFill>
            <a:srgbClr val="663300"/>
          </a:solidFill>
          <a:latin typeface="+mn-lt"/>
        </a:defRPr>
      </a:lvl8pPr>
      <a:lvl9pPr marL="3238370" indent="-190492" algn="l" rtl="0" fontAlgn="base">
        <a:spcBef>
          <a:spcPct val="20000"/>
        </a:spcBef>
        <a:spcAft>
          <a:spcPct val="0"/>
        </a:spcAft>
        <a:buChar char="»"/>
        <a:defRPr sz="1333">
          <a:solidFill>
            <a:srgbClr val="663300"/>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98500" y="635000"/>
            <a:ext cx="6223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8195" name="Rectangle 3"/>
          <p:cNvSpPr>
            <a:spLocks noGrp="1" noChangeArrowheads="1"/>
          </p:cNvSpPr>
          <p:nvPr>
            <p:ph type="body" idx="1"/>
          </p:nvPr>
        </p:nvSpPr>
        <p:spPr bwMode="auto">
          <a:xfrm>
            <a:off x="762000" y="1460500"/>
            <a:ext cx="6159500" cy="361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2667">
          <a:solidFill>
            <a:srgbClr val="663300"/>
          </a:solidFill>
          <a:latin typeface="+mj-lt"/>
          <a:ea typeface="+mj-ea"/>
          <a:cs typeface="+mj-cs"/>
        </a:defRPr>
      </a:lvl1pPr>
      <a:lvl2pPr algn="l" rtl="0" eaLnBrk="0" fontAlgn="base" hangingPunct="0">
        <a:spcBef>
          <a:spcPct val="0"/>
        </a:spcBef>
        <a:spcAft>
          <a:spcPct val="0"/>
        </a:spcAft>
        <a:defRPr sz="2667">
          <a:solidFill>
            <a:srgbClr val="663300"/>
          </a:solidFill>
          <a:latin typeface="Galatia SIL" pitchFamily="2" charset="0"/>
        </a:defRPr>
      </a:lvl2pPr>
      <a:lvl3pPr algn="l" rtl="0" eaLnBrk="0" fontAlgn="base" hangingPunct="0">
        <a:spcBef>
          <a:spcPct val="0"/>
        </a:spcBef>
        <a:spcAft>
          <a:spcPct val="0"/>
        </a:spcAft>
        <a:defRPr sz="2667">
          <a:solidFill>
            <a:srgbClr val="663300"/>
          </a:solidFill>
          <a:latin typeface="Galatia SIL" pitchFamily="2" charset="0"/>
        </a:defRPr>
      </a:lvl3pPr>
      <a:lvl4pPr algn="l" rtl="0" eaLnBrk="0" fontAlgn="base" hangingPunct="0">
        <a:spcBef>
          <a:spcPct val="0"/>
        </a:spcBef>
        <a:spcAft>
          <a:spcPct val="0"/>
        </a:spcAft>
        <a:defRPr sz="2667">
          <a:solidFill>
            <a:srgbClr val="663300"/>
          </a:solidFill>
          <a:latin typeface="Galatia SIL" pitchFamily="2" charset="0"/>
        </a:defRPr>
      </a:lvl4pPr>
      <a:lvl5pPr algn="l" rtl="0" eaLnBrk="0" fontAlgn="base" hangingPunct="0">
        <a:spcBef>
          <a:spcPct val="0"/>
        </a:spcBef>
        <a:spcAft>
          <a:spcPct val="0"/>
        </a:spcAft>
        <a:defRPr sz="2667">
          <a:solidFill>
            <a:srgbClr val="663300"/>
          </a:solidFill>
          <a:latin typeface="Galatia SIL" pitchFamily="2" charset="0"/>
        </a:defRPr>
      </a:lvl5pPr>
      <a:lvl6pPr marL="380985" algn="l" rtl="0" fontAlgn="base">
        <a:spcBef>
          <a:spcPct val="0"/>
        </a:spcBef>
        <a:spcAft>
          <a:spcPct val="0"/>
        </a:spcAft>
        <a:defRPr sz="2667">
          <a:solidFill>
            <a:srgbClr val="663300"/>
          </a:solidFill>
          <a:latin typeface="Galatia SIL" pitchFamily="2" charset="0"/>
        </a:defRPr>
      </a:lvl6pPr>
      <a:lvl7pPr marL="761970" algn="l" rtl="0" fontAlgn="base">
        <a:spcBef>
          <a:spcPct val="0"/>
        </a:spcBef>
        <a:spcAft>
          <a:spcPct val="0"/>
        </a:spcAft>
        <a:defRPr sz="2667">
          <a:solidFill>
            <a:srgbClr val="663300"/>
          </a:solidFill>
          <a:latin typeface="Galatia SIL" pitchFamily="2" charset="0"/>
        </a:defRPr>
      </a:lvl7pPr>
      <a:lvl8pPr marL="1142954" algn="l" rtl="0" fontAlgn="base">
        <a:spcBef>
          <a:spcPct val="0"/>
        </a:spcBef>
        <a:spcAft>
          <a:spcPct val="0"/>
        </a:spcAft>
        <a:defRPr sz="2667">
          <a:solidFill>
            <a:srgbClr val="663300"/>
          </a:solidFill>
          <a:latin typeface="Galatia SIL" pitchFamily="2" charset="0"/>
        </a:defRPr>
      </a:lvl8pPr>
      <a:lvl9pPr marL="1523939" algn="l" rtl="0" fontAlgn="base">
        <a:spcBef>
          <a:spcPct val="0"/>
        </a:spcBef>
        <a:spcAft>
          <a:spcPct val="0"/>
        </a:spcAft>
        <a:defRPr sz="2667">
          <a:solidFill>
            <a:srgbClr val="663300"/>
          </a:solidFill>
          <a:latin typeface="Galatia SIL" pitchFamily="2" charset="0"/>
        </a:defRPr>
      </a:lvl9pPr>
    </p:titleStyle>
    <p:bodyStyle>
      <a:lvl1pPr marL="285739" indent="-285739" algn="l" rtl="0" eaLnBrk="0" fontAlgn="base" hangingPunct="0">
        <a:spcBef>
          <a:spcPct val="20000"/>
        </a:spcBef>
        <a:spcAft>
          <a:spcPct val="0"/>
        </a:spcAft>
        <a:buChar char="•"/>
        <a:defRPr sz="2333">
          <a:solidFill>
            <a:srgbClr val="663300"/>
          </a:solidFill>
          <a:latin typeface="+mn-lt"/>
          <a:ea typeface="+mn-ea"/>
          <a:cs typeface="+mn-cs"/>
        </a:defRPr>
      </a:lvl1pPr>
      <a:lvl2pPr marL="619100" indent="-238115" algn="l" rtl="0" eaLnBrk="0" fontAlgn="base" hangingPunct="0">
        <a:spcBef>
          <a:spcPct val="20000"/>
        </a:spcBef>
        <a:spcAft>
          <a:spcPct val="0"/>
        </a:spcAft>
        <a:buChar char="–"/>
        <a:defRPr sz="2000">
          <a:solidFill>
            <a:srgbClr val="663300"/>
          </a:solidFill>
          <a:latin typeface="+mn-lt"/>
        </a:defRPr>
      </a:lvl2pPr>
      <a:lvl3pPr marL="952462" indent="-190492" algn="l" rtl="0" eaLnBrk="0" fontAlgn="base" hangingPunct="0">
        <a:spcBef>
          <a:spcPct val="20000"/>
        </a:spcBef>
        <a:spcAft>
          <a:spcPct val="0"/>
        </a:spcAft>
        <a:buChar char="•"/>
        <a:defRPr sz="1667">
          <a:solidFill>
            <a:srgbClr val="663300"/>
          </a:solidFill>
          <a:latin typeface="+mn-lt"/>
        </a:defRPr>
      </a:lvl3pPr>
      <a:lvl4pPr marL="1333447" indent="-190492" algn="l" rtl="0" eaLnBrk="0" fontAlgn="base" hangingPunct="0">
        <a:spcBef>
          <a:spcPct val="20000"/>
        </a:spcBef>
        <a:spcAft>
          <a:spcPct val="0"/>
        </a:spcAft>
        <a:buChar char="–"/>
        <a:defRPr>
          <a:solidFill>
            <a:srgbClr val="663300"/>
          </a:solidFill>
          <a:latin typeface="+mn-lt"/>
        </a:defRPr>
      </a:lvl4pPr>
      <a:lvl5pPr marL="1714431" indent="-190492" algn="l" rtl="0" eaLnBrk="0" fontAlgn="base" hangingPunct="0">
        <a:spcBef>
          <a:spcPct val="20000"/>
        </a:spcBef>
        <a:spcAft>
          <a:spcPct val="0"/>
        </a:spcAft>
        <a:buChar char="»"/>
        <a:defRPr sz="1333">
          <a:solidFill>
            <a:srgbClr val="663300"/>
          </a:solidFill>
          <a:latin typeface="+mn-lt"/>
        </a:defRPr>
      </a:lvl5pPr>
      <a:lvl6pPr marL="2095416" indent="-190492" algn="l" rtl="0" fontAlgn="base">
        <a:spcBef>
          <a:spcPct val="20000"/>
        </a:spcBef>
        <a:spcAft>
          <a:spcPct val="0"/>
        </a:spcAft>
        <a:buChar char="»"/>
        <a:defRPr sz="1333">
          <a:solidFill>
            <a:srgbClr val="663300"/>
          </a:solidFill>
          <a:latin typeface="+mn-lt"/>
        </a:defRPr>
      </a:lvl6pPr>
      <a:lvl7pPr marL="2476401" indent="-190492" algn="l" rtl="0" fontAlgn="base">
        <a:spcBef>
          <a:spcPct val="20000"/>
        </a:spcBef>
        <a:spcAft>
          <a:spcPct val="0"/>
        </a:spcAft>
        <a:buChar char="»"/>
        <a:defRPr sz="1333">
          <a:solidFill>
            <a:srgbClr val="663300"/>
          </a:solidFill>
          <a:latin typeface="+mn-lt"/>
        </a:defRPr>
      </a:lvl7pPr>
      <a:lvl8pPr marL="2857386" indent="-190492" algn="l" rtl="0" fontAlgn="base">
        <a:spcBef>
          <a:spcPct val="20000"/>
        </a:spcBef>
        <a:spcAft>
          <a:spcPct val="0"/>
        </a:spcAft>
        <a:buChar char="»"/>
        <a:defRPr sz="1333">
          <a:solidFill>
            <a:srgbClr val="663300"/>
          </a:solidFill>
          <a:latin typeface="+mn-lt"/>
        </a:defRPr>
      </a:lvl8pPr>
      <a:lvl9pPr marL="3238370" indent="-190492" algn="l" rtl="0" fontAlgn="base">
        <a:spcBef>
          <a:spcPct val="20000"/>
        </a:spcBef>
        <a:spcAft>
          <a:spcPct val="0"/>
        </a:spcAft>
        <a:buChar char="»"/>
        <a:defRPr sz="1333">
          <a:solidFill>
            <a:srgbClr val="663300"/>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8500" y="635000"/>
            <a:ext cx="6223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1460500"/>
            <a:ext cx="6159500" cy="3619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8" descr="1"/>
          <p:cNvPicPr>
            <a:picLocks noChangeAspect="1" noChangeArrowheads="1"/>
          </p:cNvPicPr>
          <p:nvPr userDrawn="1"/>
        </p:nvPicPr>
        <p:blipFill>
          <a:blip r:embed="rId15" cstate="print"/>
          <a:srcRect/>
          <a:stretch>
            <a:fillRect/>
          </a:stretch>
        </p:blipFill>
        <p:spPr bwMode="auto">
          <a:xfrm>
            <a:off x="6477000" y="4635500"/>
            <a:ext cx="571500" cy="562240"/>
          </a:xfrm>
          <a:prstGeom prst="rect">
            <a:avLst/>
          </a:prstGeom>
          <a:solidFill>
            <a:schemeClr val="accent1"/>
          </a:solid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0" eaLnBrk="0" fontAlgn="base" hangingPunct="0">
        <a:spcBef>
          <a:spcPct val="0"/>
        </a:spcBef>
        <a:spcAft>
          <a:spcPct val="0"/>
        </a:spcAft>
        <a:defRPr sz="2667">
          <a:solidFill>
            <a:srgbClr val="663300"/>
          </a:solidFill>
          <a:latin typeface="+mj-lt"/>
          <a:ea typeface="+mj-ea"/>
          <a:cs typeface="+mj-cs"/>
        </a:defRPr>
      </a:lvl1pPr>
      <a:lvl2pPr algn="l" rtl="0" eaLnBrk="0" fontAlgn="base" hangingPunct="0">
        <a:spcBef>
          <a:spcPct val="0"/>
        </a:spcBef>
        <a:spcAft>
          <a:spcPct val="0"/>
        </a:spcAft>
        <a:defRPr sz="2667">
          <a:solidFill>
            <a:srgbClr val="663300"/>
          </a:solidFill>
          <a:latin typeface="Galatia SIL" pitchFamily="2" charset="0"/>
        </a:defRPr>
      </a:lvl2pPr>
      <a:lvl3pPr algn="l" rtl="0" eaLnBrk="0" fontAlgn="base" hangingPunct="0">
        <a:spcBef>
          <a:spcPct val="0"/>
        </a:spcBef>
        <a:spcAft>
          <a:spcPct val="0"/>
        </a:spcAft>
        <a:defRPr sz="2667">
          <a:solidFill>
            <a:srgbClr val="663300"/>
          </a:solidFill>
          <a:latin typeface="Galatia SIL" pitchFamily="2" charset="0"/>
        </a:defRPr>
      </a:lvl3pPr>
      <a:lvl4pPr algn="l" rtl="0" eaLnBrk="0" fontAlgn="base" hangingPunct="0">
        <a:spcBef>
          <a:spcPct val="0"/>
        </a:spcBef>
        <a:spcAft>
          <a:spcPct val="0"/>
        </a:spcAft>
        <a:defRPr sz="2667">
          <a:solidFill>
            <a:srgbClr val="663300"/>
          </a:solidFill>
          <a:latin typeface="Galatia SIL" pitchFamily="2" charset="0"/>
        </a:defRPr>
      </a:lvl4pPr>
      <a:lvl5pPr algn="l" rtl="0" eaLnBrk="0" fontAlgn="base" hangingPunct="0">
        <a:spcBef>
          <a:spcPct val="0"/>
        </a:spcBef>
        <a:spcAft>
          <a:spcPct val="0"/>
        </a:spcAft>
        <a:defRPr sz="2667">
          <a:solidFill>
            <a:srgbClr val="663300"/>
          </a:solidFill>
          <a:latin typeface="Galatia SIL" pitchFamily="2" charset="0"/>
        </a:defRPr>
      </a:lvl5pPr>
      <a:lvl6pPr marL="380985" algn="l" rtl="0" fontAlgn="base">
        <a:spcBef>
          <a:spcPct val="0"/>
        </a:spcBef>
        <a:spcAft>
          <a:spcPct val="0"/>
        </a:spcAft>
        <a:defRPr sz="2667">
          <a:solidFill>
            <a:srgbClr val="663300"/>
          </a:solidFill>
          <a:latin typeface="Galatia SIL" pitchFamily="2" charset="0"/>
        </a:defRPr>
      </a:lvl6pPr>
      <a:lvl7pPr marL="761970" algn="l" rtl="0" fontAlgn="base">
        <a:spcBef>
          <a:spcPct val="0"/>
        </a:spcBef>
        <a:spcAft>
          <a:spcPct val="0"/>
        </a:spcAft>
        <a:defRPr sz="2667">
          <a:solidFill>
            <a:srgbClr val="663300"/>
          </a:solidFill>
          <a:latin typeface="Galatia SIL" pitchFamily="2" charset="0"/>
        </a:defRPr>
      </a:lvl7pPr>
      <a:lvl8pPr marL="1142954" algn="l" rtl="0" fontAlgn="base">
        <a:spcBef>
          <a:spcPct val="0"/>
        </a:spcBef>
        <a:spcAft>
          <a:spcPct val="0"/>
        </a:spcAft>
        <a:defRPr sz="2667">
          <a:solidFill>
            <a:srgbClr val="663300"/>
          </a:solidFill>
          <a:latin typeface="Galatia SIL" pitchFamily="2" charset="0"/>
        </a:defRPr>
      </a:lvl8pPr>
      <a:lvl9pPr marL="1523939" algn="l" rtl="0" fontAlgn="base">
        <a:spcBef>
          <a:spcPct val="0"/>
        </a:spcBef>
        <a:spcAft>
          <a:spcPct val="0"/>
        </a:spcAft>
        <a:defRPr sz="2667">
          <a:solidFill>
            <a:srgbClr val="663300"/>
          </a:solidFill>
          <a:latin typeface="Galatia SIL" pitchFamily="2" charset="0"/>
        </a:defRPr>
      </a:lvl9pPr>
    </p:titleStyle>
    <p:bodyStyle>
      <a:lvl1pPr marL="285739" indent="-285739" algn="l" rtl="0" eaLnBrk="0" fontAlgn="base" hangingPunct="0">
        <a:spcBef>
          <a:spcPct val="20000"/>
        </a:spcBef>
        <a:spcAft>
          <a:spcPct val="0"/>
        </a:spcAft>
        <a:buChar char="•"/>
        <a:defRPr sz="2333">
          <a:solidFill>
            <a:srgbClr val="663300"/>
          </a:solidFill>
          <a:latin typeface="+mn-lt"/>
          <a:ea typeface="+mn-ea"/>
          <a:cs typeface="+mn-cs"/>
        </a:defRPr>
      </a:lvl1pPr>
      <a:lvl2pPr marL="619100" indent="-238115" algn="l" rtl="0" eaLnBrk="0" fontAlgn="base" hangingPunct="0">
        <a:spcBef>
          <a:spcPct val="20000"/>
        </a:spcBef>
        <a:spcAft>
          <a:spcPct val="0"/>
        </a:spcAft>
        <a:buChar char="–"/>
        <a:defRPr sz="2000">
          <a:solidFill>
            <a:srgbClr val="663300"/>
          </a:solidFill>
          <a:latin typeface="+mn-lt"/>
        </a:defRPr>
      </a:lvl2pPr>
      <a:lvl3pPr marL="952462" indent="-190492" algn="l" rtl="0" eaLnBrk="0" fontAlgn="base" hangingPunct="0">
        <a:spcBef>
          <a:spcPct val="20000"/>
        </a:spcBef>
        <a:spcAft>
          <a:spcPct val="0"/>
        </a:spcAft>
        <a:buChar char="•"/>
        <a:defRPr sz="1667">
          <a:solidFill>
            <a:srgbClr val="663300"/>
          </a:solidFill>
          <a:latin typeface="+mn-lt"/>
        </a:defRPr>
      </a:lvl3pPr>
      <a:lvl4pPr marL="1333447" indent="-190492" algn="l" rtl="0" eaLnBrk="0" fontAlgn="base" hangingPunct="0">
        <a:spcBef>
          <a:spcPct val="20000"/>
        </a:spcBef>
        <a:spcAft>
          <a:spcPct val="0"/>
        </a:spcAft>
        <a:buChar char="–"/>
        <a:defRPr>
          <a:solidFill>
            <a:srgbClr val="663300"/>
          </a:solidFill>
          <a:latin typeface="+mn-lt"/>
        </a:defRPr>
      </a:lvl4pPr>
      <a:lvl5pPr marL="1714431" indent="-190492" algn="l" rtl="0" eaLnBrk="0" fontAlgn="base" hangingPunct="0">
        <a:spcBef>
          <a:spcPct val="20000"/>
        </a:spcBef>
        <a:spcAft>
          <a:spcPct val="0"/>
        </a:spcAft>
        <a:buChar char="»"/>
        <a:defRPr sz="1333">
          <a:solidFill>
            <a:srgbClr val="663300"/>
          </a:solidFill>
          <a:latin typeface="+mn-lt"/>
        </a:defRPr>
      </a:lvl5pPr>
      <a:lvl6pPr marL="2095416" indent="-190492" algn="l" rtl="0" fontAlgn="base">
        <a:spcBef>
          <a:spcPct val="20000"/>
        </a:spcBef>
        <a:spcAft>
          <a:spcPct val="0"/>
        </a:spcAft>
        <a:buChar char="»"/>
        <a:defRPr sz="1333">
          <a:solidFill>
            <a:srgbClr val="663300"/>
          </a:solidFill>
          <a:latin typeface="+mn-lt"/>
        </a:defRPr>
      </a:lvl6pPr>
      <a:lvl7pPr marL="2476401" indent="-190492" algn="l" rtl="0" fontAlgn="base">
        <a:spcBef>
          <a:spcPct val="20000"/>
        </a:spcBef>
        <a:spcAft>
          <a:spcPct val="0"/>
        </a:spcAft>
        <a:buChar char="»"/>
        <a:defRPr sz="1333">
          <a:solidFill>
            <a:srgbClr val="663300"/>
          </a:solidFill>
          <a:latin typeface="+mn-lt"/>
        </a:defRPr>
      </a:lvl7pPr>
      <a:lvl8pPr marL="2857386" indent="-190492" algn="l" rtl="0" fontAlgn="base">
        <a:spcBef>
          <a:spcPct val="20000"/>
        </a:spcBef>
        <a:spcAft>
          <a:spcPct val="0"/>
        </a:spcAft>
        <a:buChar char="»"/>
        <a:defRPr sz="1333">
          <a:solidFill>
            <a:srgbClr val="663300"/>
          </a:solidFill>
          <a:latin typeface="+mn-lt"/>
        </a:defRPr>
      </a:lvl8pPr>
      <a:lvl9pPr marL="3238370" indent="-190492" algn="l" rtl="0" fontAlgn="base">
        <a:spcBef>
          <a:spcPct val="20000"/>
        </a:spcBef>
        <a:spcAft>
          <a:spcPct val="0"/>
        </a:spcAft>
        <a:buChar char="»"/>
        <a:defRPr sz="1333">
          <a:solidFill>
            <a:srgbClr val="663300"/>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 2.JPG"/>
          <p:cNvPicPr>
            <a:picLocks noChangeAspect="1"/>
          </p:cNvPicPr>
          <p:nvPr/>
        </p:nvPicPr>
        <p:blipFill>
          <a:blip r:embed="rId2" cstate="print"/>
          <a:stretch>
            <a:fillRect/>
          </a:stretch>
        </p:blipFill>
        <p:spPr>
          <a:xfrm>
            <a:off x="0" y="0"/>
            <a:ext cx="7620000" cy="5715000"/>
          </a:xfrm>
          <a:prstGeom prst="rect">
            <a:avLst/>
          </a:prstGeom>
        </p:spPr>
      </p:pic>
      <p:pic>
        <p:nvPicPr>
          <p:cNvPr id="7" name="Content Placeholder 3" descr="photo 1.PNG"/>
          <p:cNvPicPr>
            <a:picLocks noGrp="1" noChangeAspect="1"/>
          </p:cNvPicPr>
          <p:nvPr>
            <p:ph idx="1"/>
          </p:nvPr>
        </p:nvPicPr>
        <p:blipFill>
          <a:blip r:embed="rId3" cstate="print"/>
          <a:stretch>
            <a:fillRect/>
          </a:stretch>
        </p:blipFill>
        <p:spPr>
          <a:xfrm>
            <a:off x="5397502" y="1524000"/>
            <a:ext cx="1487538" cy="1331502"/>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6).JPG"/>
          <p:cNvPicPr>
            <a:picLocks noChangeAspect="1"/>
          </p:cNvPicPr>
          <p:nvPr/>
        </p:nvPicPr>
        <p:blipFill>
          <a:blip r:embed="rId2" cstate="print"/>
          <a:stretch>
            <a:fillRect/>
          </a:stretch>
        </p:blipFill>
        <p:spPr>
          <a:xfrm>
            <a:off x="2857500" y="3111500"/>
            <a:ext cx="2032000" cy="1422400"/>
          </a:xfrm>
          <a:prstGeom prst="rect">
            <a:avLst/>
          </a:prstGeom>
        </p:spPr>
      </p:pic>
      <p:sp>
        <p:nvSpPr>
          <p:cNvPr id="5" name="Content Placeholder 2"/>
          <p:cNvSpPr txBox="1">
            <a:spLocks/>
          </p:cNvSpPr>
          <p:nvPr/>
        </p:nvSpPr>
        <p:spPr bwMode="auto">
          <a:xfrm>
            <a:off x="508000" y="952500"/>
            <a:ext cx="6858000" cy="3810000"/>
          </a:xfrm>
          <a:prstGeom prst="rect">
            <a:avLst/>
          </a:prstGeom>
          <a:ln w="9525" cap="flat" cmpd="sng" algn="ctr">
            <a:solidFill>
              <a:schemeClr val="dk1">
                <a:shade val="95000"/>
                <a:satMod val="105000"/>
              </a:schemeClr>
            </a:solidFill>
            <a:prstDash val="solid"/>
            <a:miter lim="800000"/>
            <a:headEnd/>
            <a:tailEnd/>
          </a:ln>
        </p:spPr>
        <p:style>
          <a:lnRef idx="1">
            <a:schemeClr val="dk1"/>
          </a:lnRef>
          <a:fillRef idx="3">
            <a:schemeClr val="dk1"/>
          </a:fillRef>
          <a:effectRef idx="2">
            <a:schemeClr val="dk1"/>
          </a:effectRef>
          <a:fontRef idx="minor">
            <a:schemeClr val="lt1"/>
          </a:fontRef>
        </p:style>
        <p:txBody>
          <a:bodyPr vert="horz" wrap="square" lIns="76200" tIns="38100" rIns="76200" bIns="38100" numCol="1" anchor="t" anchorCtr="0" compatLnSpc="1">
            <a:prstTxWarp prst="textNoShape">
              <a:avLst/>
            </a:prstTxWarp>
          </a:bodyPr>
          <a:lstStyle/>
          <a:p>
            <a:pPr marL="285739" indent="-285739" algn="ctr" eaLnBrk="0" hangingPunct="0">
              <a:spcBef>
                <a:spcPct val="20000"/>
              </a:spcBef>
              <a:defRPr/>
            </a:pPr>
            <a:r>
              <a:rPr lang="en-US" sz="3333" dirty="0">
                <a:ln w="18415" cmpd="sng">
                  <a:solidFill>
                    <a:srgbClr val="FFFFFF"/>
                  </a:solidFill>
                  <a:prstDash val="solid"/>
                </a:ln>
                <a:solidFill>
                  <a:srgbClr val="FFFFFF"/>
                </a:solidFill>
                <a:effectLst>
                  <a:outerShdw blurRad="63500" dir="3600000" algn="tl" rotWithShape="0">
                    <a:srgbClr val="000000">
                      <a:alpha val="70000"/>
                    </a:srgbClr>
                  </a:outerShdw>
                </a:effectLst>
              </a:rPr>
              <a:t>Helplessly held in Satan’s grasp                          (1 John 5:19)</a:t>
            </a:r>
          </a:p>
        </p:txBody>
      </p:sp>
      <p:pic>
        <p:nvPicPr>
          <p:cNvPr id="7" name="Picture 6" descr="photo (6).JPG"/>
          <p:cNvPicPr>
            <a:picLocks noChangeAspect="1"/>
          </p:cNvPicPr>
          <p:nvPr/>
        </p:nvPicPr>
        <p:blipFill>
          <a:blip r:embed="rId2" cstate="print"/>
          <a:stretch>
            <a:fillRect/>
          </a:stretch>
        </p:blipFill>
        <p:spPr>
          <a:xfrm>
            <a:off x="2159000" y="2222500"/>
            <a:ext cx="3447143" cy="2413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0" y="1524000"/>
            <a:ext cx="3810000" cy="2540000"/>
          </a:xfrm>
          <a:blipFill>
            <a:blip r:embed="rId2" cstate="print"/>
            <a:tile tx="0" ty="0" sx="100000" sy="100000" flip="none" algn="tl"/>
          </a:blipFill>
        </p:spPr>
        <p:txBody>
          <a:bodyPr/>
          <a:lstStyle/>
          <a:p>
            <a:pPr algn="ctr">
              <a:buNone/>
            </a:pPr>
            <a:r>
              <a:rPr lang="en-US" sz="4500" dirty="0">
                <a:ln w="18415" cmpd="sng">
                  <a:solidFill>
                    <a:srgbClr val="FFFFFF"/>
                  </a:solidFill>
                  <a:prstDash val="solid"/>
                </a:ln>
                <a:solidFill>
                  <a:srgbClr val="FFFFFF"/>
                </a:solidFill>
                <a:effectLst>
                  <a:outerShdw blurRad="63500" dir="3600000" algn="tl" rotWithShape="0">
                    <a:srgbClr val="000000">
                      <a:alpha val="70000"/>
                    </a:srgbClr>
                  </a:outerShdw>
                </a:effectLst>
              </a:rPr>
              <a:t>And a strong man’s house (Mark 3:27)</a:t>
            </a:r>
          </a:p>
        </p:txBody>
      </p:sp>
      <p:pic>
        <p:nvPicPr>
          <p:cNvPr id="7" name="Picture 6" descr="photo (5).JPG"/>
          <p:cNvPicPr>
            <a:picLocks noChangeAspect="1"/>
          </p:cNvPicPr>
          <p:nvPr/>
        </p:nvPicPr>
        <p:blipFill>
          <a:blip r:embed="rId3" cstate="print"/>
          <a:srcRect t="9639" r="4819"/>
          <a:stretch>
            <a:fillRect/>
          </a:stretch>
        </p:blipFill>
        <p:spPr>
          <a:xfrm>
            <a:off x="635000" y="1524000"/>
            <a:ext cx="2675467" cy="2540000"/>
          </a:xfrm>
          <a:prstGeom prst="rect">
            <a:avLst/>
          </a:prstGeom>
        </p:spPr>
      </p:pic>
      <p:pic>
        <p:nvPicPr>
          <p:cNvPr id="8" name="Picture 7" descr="photo (3).PNG"/>
          <p:cNvPicPr>
            <a:picLocks noChangeAspect="1"/>
          </p:cNvPicPr>
          <p:nvPr/>
        </p:nvPicPr>
        <p:blipFill>
          <a:blip r:embed="rId4" cstate="print"/>
          <a:stretch>
            <a:fillRect/>
          </a:stretch>
        </p:blipFill>
        <p:spPr>
          <a:xfrm>
            <a:off x="2667000" y="3048000"/>
            <a:ext cx="1016000" cy="1016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chemeClr val="bg1"/>
                </a:solidFill>
              </a:rPr>
            </a:br>
            <a:r>
              <a:rPr lang="en-US" dirty="0">
                <a:solidFill>
                  <a:schemeClr val="bg1"/>
                </a:solidFill>
              </a:rPr>
              <a:t>And they are blinded to the Gospel</a:t>
            </a:r>
            <a:br>
              <a:rPr lang="en-US" dirty="0">
                <a:solidFill>
                  <a:schemeClr val="bg1"/>
                </a:solidFill>
              </a:rPr>
            </a:br>
            <a:r>
              <a:rPr lang="en-US" dirty="0">
                <a:solidFill>
                  <a:schemeClr val="bg1"/>
                </a:solidFill>
              </a:rPr>
              <a:t>2 Corinthians 4:3-4</a:t>
            </a:r>
            <a:endParaRPr lang="en-US" dirty="0"/>
          </a:p>
        </p:txBody>
      </p:sp>
      <p:pic>
        <p:nvPicPr>
          <p:cNvPr id="4" name="Content Placeholder 3" descr="photo (4).JPG"/>
          <p:cNvPicPr>
            <a:picLocks noGrp="1" noChangeAspect="1"/>
          </p:cNvPicPr>
          <p:nvPr>
            <p:ph idx="1"/>
          </p:nvPr>
        </p:nvPicPr>
        <p:blipFill>
          <a:blip r:embed="rId2" cstate="print"/>
          <a:stretch>
            <a:fillRect/>
          </a:stretch>
        </p:blipFill>
        <p:spPr>
          <a:xfrm>
            <a:off x="1841500" y="2095500"/>
            <a:ext cx="4254500" cy="283228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docs.google.com/viewer?attid=0.1&amp;pid=gmail&amp;thid=141c8a54e3aedd82&amp;url=https%3A%2F%2Fmail.google.com%2Fmail%2Fu%2F0%2F%3Fui%3D2%26ik%3D0c89b41cdf%26view%3Datt%26th%3D141c8a54e3aedd82%26attid%3D0.1%26disp%3Dsafe%26zw&amp;docid=cecfb920fa85daebc7c2e2f9d9367071%7Cf6e667554aaf9b1e42bf4b538958a7c2&amp;a=bi&amp;pagenumber=1&amp;w=800"/>
          <p:cNvSpPr>
            <a:spLocks noChangeAspect="1" noChangeArrowheads="1"/>
          </p:cNvSpPr>
          <p:nvPr/>
        </p:nvSpPr>
        <p:spPr bwMode="auto">
          <a:xfrm>
            <a:off x="129646" y="355865"/>
            <a:ext cx="254000" cy="254001"/>
          </a:xfrm>
          <a:prstGeom prst="rect">
            <a:avLst/>
          </a:prstGeom>
          <a:noFill/>
        </p:spPr>
        <p:txBody>
          <a:bodyPr vert="horz" wrap="square" lIns="76200" tIns="38100" rIns="76200" bIns="38100" numCol="1" anchor="t" anchorCtr="0" compatLnSpc="1">
            <a:prstTxWarp prst="textNoShape">
              <a:avLst/>
            </a:prstTxWarp>
          </a:bodyPr>
          <a:lstStyle/>
          <a:p>
            <a:endParaRPr lang="en-US"/>
          </a:p>
        </p:txBody>
      </p:sp>
      <p:pic>
        <p:nvPicPr>
          <p:cNvPr id="6" name="Picture 5" descr="photo (4).PNG"/>
          <p:cNvPicPr>
            <a:picLocks noChangeAspect="1"/>
          </p:cNvPicPr>
          <p:nvPr/>
        </p:nvPicPr>
        <p:blipFill>
          <a:blip r:embed="rId2" cstate="print"/>
          <a:stretch>
            <a:fillRect/>
          </a:stretch>
        </p:blipFill>
        <p:spPr>
          <a:xfrm>
            <a:off x="0" y="476250"/>
            <a:ext cx="7620000" cy="4762500"/>
          </a:xfrm>
          <a:prstGeom prst="rect">
            <a:avLst/>
          </a:prstGeom>
        </p:spPr>
      </p:pic>
      <p:sp>
        <p:nvSpPr>
          <p:cNvPr id="8" name="Content Placeholder 2"/>
          <p:cNvSpPr txBox="1">
            <a:spLocks/>
          </p:cNvSpPr>
          <p:nvPr/>
        </p:nvSpPr>
        <p:spPr bwMode="auto">
          <a:xfrm>
            <a:off x="3238500" y="762000"/>
            <a:ext cx="4064000" cy="2222500"/>
          </a:xfrm>
          <a:prstGeom prst="rect">
            <a:avLst/>
          </a:prstGeom>
          <a:noFill/>
          <a:ln w="9525">
            <a:noFill/>
            <a:miter lim="800000"/>
            <a:headEnd/>
            <a:tailEnd/>
          </a:ln>
        </p:spPr>
        <p:txBody>
          <a:bodyPr vert="horz" wrap="square" lIns="76200" tIns="38100" rIns="76200" bIns="38100" numCol="1" anchor="t" anchorCtr="0" compatLnSpc="1">
            <a:prstTxWarp prst="textNoShape">
              <a:avLst/>
            </a:prstTxWarp>
          </a:bodyPr>
          <a:lstStyle/>
          <a:p>
            <a:pPr marL="285739" indent="-285739" algn="ctr" eaLnBrk="0" hangingPunct="0">
              <a:spcBef>
                <a:spcPct val="20000"/>
              </a:spcBef>
              <a:defRPr/>
            </a:pPr>
            <a:r>
              <a:rPr lang="en-US" sz="2667" b="1" dirty="0">
                <a:solidFill>
                  <a:srgbClr val="C00000"/>
                </a:solidFill>
                <a:latin typeface="+mn-lt"/>
              </a:rPr>
              <a:t>  </a:t>
            </a:r>
            <a:r>
              <a:rPr lang="en-US" sz="2333" b="1" dirty="0">
                <a:solidFill>
                  <a:srgbClr val="C00000"/>
                </a:solidFill>
                <a:latin typeface="+mn-lt"/>
              </a:rPr>
              <a:t>2 Corinthians 4:3-4 </a:t>
            </a:r>
          </a:p>
          <a:p>
            <a:pPr marL="285739" indent="-285739" algn="ctr" eaLnBrk="0" hangingPunct="0">
              <a:spcBef>
                <a:spcPct val="20000"/>
              </a:spcBef>
              <a:defRPr/>
            </a:pPr>
            <a:r>
              <a:rPr lang="en-US" sz="2333" b="1" dirty="0">
                <a:solidFill>
                  <a:srgbClr val="C00000"/>
                </a:solidFill>
                <a:latin typeface="+mn-lt"/>
              </a:rPr>
              <a:t>“But if our gospel be hid, it is hid, it is hid to them that are lost; In whom the god of this world hath blinded the minds of them which believe not, lest the light of the glorious gospel of Christ, who is the image of God, should shine unto them.”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8).JPG"/>
          <p:cNvPicPr>
            <a:picLocks noGrp="1" noChangeAspect="1"/>
          </p:cNvPicPr>
          <p:nvPr>
            <p:ph idx="1"/>
          </p:nvPr>
        </p:nvPicPr>
        <p:blipFill>
          <a:blip r:embed="rId2" cstate="print"/>
          <a:stretch>
            <a:fillRect/>
          </a:stretch>
        </p:blipFill>
        <p:spPr>
          <a:xfrm>
            <a:off x="453171" y="476250"/>
            <a:ext cx="6713657" cy="47625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9).JPG"/>
          <p:cNvPicPr>
            <a:picLocks noGrp="1" noChangeAspect="1"/>
          </p:cNvPicPr>
          <p:nvPr>
            <p:ph idx="1"/>
          </p:nvPr>
        </p:nvPicPr>
        <p:blipFill>
          <a:blip r:embed="rId2" cstate="print"/>
          <a:stretch>
            <a:fillRect/>
          </a:stretch>
        </p:blipFill>
        <p:spPr>
          <a:xfrm>
            <a:off x="635000" y="698502"/>
            <a:ext cx="6400362" cy="4253574"/>
          </a:xfrm>
        </p:spPr>
      </p:pic>
      <p:sp>
        <p:nvSpPr>
          <p:cNvPr id="5" name="TextBox 4"/>
          <p:cNvSpPr txBox="1"/>
          <p:nvPr/>
        </p:nvSpPr>
        <p:spPr>
          <a:xfrm>
            <a:off x="2159000" y="2032002"/>
            <a:ext cx="4381500" cy="2143920"/>
          </a:xfrm>
          <a:prstGeom prst="rect">
            <a:avLst/>
          </a:prstGeom>
          <a:solidFill>
            <a:srgbClr val="CCFFCC"/>
          </a:solidFill>
          <a:ln w="28575">
            <a:solidFill>
              <a:schemeClr val="tx1"/>
            </a:solidFill>
          </a:ln>
        </p:spPr>
        <p:txBody>
          <a:bodyPr wrap="square" rtlCol="0">
            <a:spAutoFit/>
          </a:bodyPr>
          <a:lstStyle/>
          <a:p>
            <a:pPr algn="ctr"/>
            <a:r>
              <a:rPr lang="en-US" sz="3333" dirty="0">
                <a:solidFill>
                  <a:schemeClr val="tx1">
                    <a:lumMod val="95000"/>
                    <a:lumOff val="5000"/>
                  </a:schemeClr>
                </a:solidFill>
                <a:latin typeface="Algerian" pitchFamily="82" charset="0"/>
              </a:rPr>
              <a:t>The Greek word for foolishness is “</a:t>
            </a:r>
            <a:r>
              <a:rPr lang="en-US" sz="3333" dirty="0" err="1">
                <a:solidFill>
                  <a:schemeClr val="tx1">
                    <a:lumMod val="95000"/>
                    <a:lumOff val="5000"/>
                  </a:schemeClr>
                </a:solidFill>
                <a:latin typeface="Algerian" pitchFamily="82" charset="0"/>
              </a:rPr>
              <a:t>Moria</a:t>
            </a:r>
            <a:r>
              <a:rPr lang="en-US" sz="3333" dirty="0">
                <a:solidFill>
                  <a:schemeClr val="tx1">
                    <a:lumMod val="95000"/>
                    <a:lumOff val="5000"/>
                  </a:schemeClr>
                </a:solidFill>
                <a:latin typeface="Algerian" pitchFamily="82" charset="0"/>
              </a:rPr>
              <a:t>” from which moron is derived.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11).JPG"/>
          <p:cNvPicPr>
            <a:picLocks noGrp="1" noChangeAspect="1"/>
          </p:cNvPicPr>
          <p:nvPr>
            <p:ph idx="1"/>
          </p:nvPr>
        </p:nvPicPr>
        <p:blipFill>
          <a:blip r:embed="rId2" cstate="print"/>
          <a:stretch>
            <a:fillRect/>
          </a:stretch>
        </p:blipFill>
        <p:spPr>
          <a:xfrm>
            <a:off x="635000" y="476250"/>
            <a:ext cx="6350000" cy="4762500"/>
          </a:xfrm>
        </p:spPr>
      </p:pic>
      <p:sp>
        <p:nvSpPr>
          <p:cNvPr id="5" name="Title 4"/>
          <p:cNvSpPr>
            <a:spLocks noGrp="1"/>
          </p:cNvSpPr>
          <p:nvPr>
            <p:ph type="title"/>
          </p:nvPr>
        </p:nvSpPr>
        <p:spPr>
          <a:xfrm>
            <a:off x="571500" y="1270000"/>
            <a:ext cx="6858000" cy="793750"/>
          </a:xfrm>
        </p:spPr>
        <p:txBody>
          <a:bodyPr/>
          <a:lstStyle/>
          <a:p>
            <a:r>
              <a:rPr lang="en-US" b="1" dirty="0">
                <a:latin typeface="Aharoni" pitchFamily="2" charset="-79"/>
                <a:cs typeface="Aharoni" pitchFamily="2" charset="-79"/>
              </a:rPr>
              <a:t>To try to share</a:t>
            </a:r>
          </a:p>
        </p:txBody>
      </p:sp>
      <p:sp>
        <p:nvSpPr>
          <p:cNvPr id="6" name="Title 4"/>
          <p:cNvSpPr txBox="1">
            <a:spLocks/>
          </p:cNvSpPr>
          <p:nvPr/>
        </p:nvSpPr>
        <p:spPr bwMode="auto">
          <a:xfrm>
            <a:off x="635000" y="3810000"/>
            <a:ext cx="6350000" cy="793750"/>
          </a:xfrm>
          <a:prstGeom prst="rect">
            <a:avLst/>
          </a:prstGeom>
          <a:noFill/>
          <a:ln w="9525">
            <a:noFill/>
            <a:miter lim="800000"/>
            <a:headEnd/>
            <a:tailEnd/>
          </a:ln>
        </p:spPr>
        <p:txBody>
          <a:bodyPr vert="horz" wrap="square" lIns="76200" tIns="38100" rIns="76200" bIns="38100" numCol="1" anchor="ctr" anchorCtr="0" compatLnSpc="1">
            <a:prstTxWarp prst="textNoShape">
              <a:avLst/>
            </a:prstTxWarp>
          </a:bodyPr>
          <a:lstStyle/>
          <a:p>
            <a:pPr algn="ctr" eaLnBrk="0" hangingPunct="0">
              <a:defRPr/>
            </a:pPr>
            <a:r>
              <a:rPr lang="en-US" sz="3000" b="1" dirty="0">
                <a:latin typeface="Aharoni" pitchFamily="2" charset="-79"/>
                <a:ea typeface="+mj-ea"/>
                <a:cs typeface="Aharoni" pitchFamily="2" charset="-79"/>
              </a:rPr>
              <a:t>With someone in this condition is almost impossible without the right weapons primarily prayer</a:t>
            </a:r>
            <a:r>
              <a:rPr lang="en-US" sz="3667" b="1" dirty="0">
                <a:latin typeface="Aharoni" pitchFamily="2" charset="-79"/>
                <a:ea typeface="+mj-ea"/>
                <a:cs typeface="Aharoni" pitchFamily="2" charset="-79"/>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79500"/>
            <a:ext cx="6858000" cy="793750"/>
          </a:xfrm>
        </p:spPr>
        <p:txBody>
          <a:bodyPr/>
          <a:lstStyle/>
          <a:p>
            <a:r>
              <a:rPr lang="en-US" sz="3000" dirty="0">
                <a:solidFill>
                  <a:schemeClr val="bg1"/>
                </a:solidFill>
              </a:rPr>
              <a:t>We need to understand what our family and friends are up against. And then realize that we can play a part in their                  salvation by praying!</a:t>
            </a:r>
          </a:p>
        </p:txBody>
      </p:sp>
      <p:pic>
        <p:nvPicPr>
          <p:cNvPr id="4" name="Content Placeholder 3" descr="photo (10).JPG"/>
          <p:cNvPicPr>
            <a:picLocks noGrp="1" noChangeAspect="1"/>
          </p:cNvPicPr>
          <p:nvPr>
            <p:ph idx="1"/>
          </p:nvPr>
        </p:nvPicPr>
        <p:blipFill>
          <a:blip r:embed="rId2" cstate="print"/>
          <a:stretch>
            <a:fillRect/>
          </a:stretch>
        </p:blipFill>
        <p:spPr>
          <a:xfrm>
            <a:off x="889000" y="2440855"/>
            <a:ext cx="5651500" cy="269688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15).JPG"/>
          <p:cNvPicPr>
            <a:picLocks noGrp="1" noChangeAspect="1"/>
          </p:cNvPicPr>
          <p:nvPr>
            <p:ph idx="1"/>
          </p:nvPr>
        </p:nvPicPr>
        <p:blipFill>
          <a:blip r:embed="rId2" cstate="print"/>
          <a:stretch>
            <a:fillRect/>
          </a:stretch>
        </p:blipFill>
        <p:spPr>
          <a:xfrm>
            <a:off x="762000" y="1333500"/>
            <a:ext cx="6073913" cy="314325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12).JPG"/>
          <p:cNvPicPr>
            <a:picLocks noGrp="1" noChangeAspect="1"/>
          </p:cNvPicPr>
          <p:nvPr>
            <p:ph idx="1"/>
          </p:nvPr>
        </p:nvPicPr>
        <p:blipFill>
          <a:blip r:embed="rId2" cstate="print"/>
          <a:stretch>
            <a:fillRect/>
          </a:stretch>
        </p:blipFill>
        <p:spPr>
          <a:xfrm>
            <a:off x="1714500" y="762000"/>
            <a:ext cx="4191000" cy="419100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5715000"/>
          </a:xfrm>
        </p:spPr>
        <p:txBody>
          <a:bodyPr/>
          <a:lstStyle/>
          <a:p>
            <a:r>
              <a:rPr lang="en-US" dirty="0">
                <a:solidFill>
                  <a:schemeClr val="bg1"/>
                </a:solidFill>
              </a:rPr>
              <a:t>How many of you have</a:t>
            </a:r>
            <a:br>
              <a:rPr lang="en-US" dirty="0">
                <a:solidFill>
                  <a:schemeClr val="bg1"/>
                </a:solidFill>
              </a:rPr>
            </a:br>
            <a:r>
              <a:rPr lang="en-US" dirty="0">
                <a:solidFill>
                  <a:schemeClr val="bg1"/>
                </a:solidFill>
              </a:rPr>
              <a:t> family members who are lost? Friends? </a:t>
            </a:r>
            <a:br>
              <a:rPr lang="en-US" dirty="0">
                <a:solidFill>
                  <a:schemeClr val="bg1"/>
                </a:solidFill>
              </a:rPr>
            </a:br>
            <a:r>
              <a:rPr lang="en-US" dirty="0">
                <a:solidFill>
                  <a:schemeClr val="bg1"/>
                </a:solidFill>
              </a:rPr>
              <a:t>Co-Workers?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0" y="2349500"/>
            <a:ext cx="2921000" cy="793750"/>
          </a:xfrm>
        </p:spPr>
        <p:txBody>
          <a:bodyPr/>
          <a:lstStyle/>
          <a:p>
            <a:r>
              <a:rPr lang="en-US" sz="2667" dirty="0">
                <a:solidFill>
                  <a:schemeClr val="bg1"/>
                </a:solidFill>
              </a:rPr>
              <a:t>This is a Spiritual Battle/War that we are in. The Primary purpose in praying for the lost is NOT to convince God to save them. For He is “not willing that any should perish”             2 Peter 3:9</a:t>
            </a:r>
          </a:p>
        </p:txBody>
      </p:sp>
      <p:pic>
        <p:nvPicPr>
          <p:cNvPr id="4" name="Content Placeholder 3" descr="photo (4).GIF"/>
          <p:cNvPicPr>
            <a:picLocks noGrp="1" noChangeAspect="1"/>
          </p:cNvPicPr>
          <p:nvPr>
            <p:ph idx="1"/>
          </p:nvPr>
        </p:nvPicPr>
        <p:blipFill>
          <a:blip r:embed="rId2" cstate="print"/>
          <a:stretch>
            <a:fillRect/>
          </a:stretch>
        </p:blipFill>
        <p:spPr>
          <a:xfrm>
            <a:off x="190500" y="1076325"/>
            <a:ext cx="3937000" cy="312335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16).JPG"/>
          <p:cNvPicPr>
            <a:picLocks noGrp="1" noChangeAspect="1"/>
          </p:cNvPicPr>
          <p:nvPr>
            <p:ph idx="1"/>
          </p:nvPr>
        </p:nvPicPr>
        <p:blipFill>
          <a:blip r:embed="rId2" cstate="print"/>
          <a:srcRect t="2029" r="-933" b="7944"/>
          <a:stretch>
            <a:fillRect/>
          </a:stretch>
        </p:blipFill>
        <p:spPr>
          <a:xfrm>
            <a:off x="326217" y="1016000"/>
            <a:ext cx="6976284" cy="37451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25500"/>
            <a:ext cx="6858000" cy="793750"/>
          </a:xfrm>
        </p:spPr>
        <p:txBody>
          <a:bodyPr/>
          <a:lstStyle/>
          <a:p>
            <a:r>
              <a:rPr lang="en-US" sz="3000" dirty="0">
                <a:solidFill>
                  <a:schemeClr val="bg1">
                    <a:lumMod val="85000"/>
                  </a:schemeClr>
                </a:solidFill>
              </a:rPr>
              <a:t>A brief review of the Biblical description of their desperate situation will help us understand this critical truth.</a:t>
            </a:r>
          </a:p>
        </p:txBody>
      </p:sp>
      <p:pic>
        <p:nvPicPr>
          <p:cNvPr id="4" name="Content Placeholder 3" descr="photo (5).PNG"/>
          <p:cNvPicPr>
            <a:picLocks noGrp="1" noChangeAspect="1"/>
          </p:cNvPicPr>
          <p:nvPr>
            <p:ph idx="1"/>
          </p:nvPr>
        </p:nvPicPr>
        <p:blipFill>
          <a:blip r:embed="rId2" cstate="print"/>
          <a:stretch>
            <a:fillRect/>
          </a:stretch>
        </p:blipFill>
        <p:spPr>
          <a:xfrm>
            <a:off x="2095501" y="2159002"/>
            <a:ext cx="3429001" cy="267209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0" y="2286000"/>
            <a:ext cx="4318000" cy="1587500"/>
          </a:xfrm>
          <a:solidFill>
            <a:srgbClr val="FF0000"/>
          </a:solidFill>
        </p:spPr>
        <p:txBody>
          <a:bodyPr/>
          <a:lstStyle/>
          <a:p>
            <a:pPr algn="ctr">
              <a:buNone/>
            </a:pPr>
            <a:r>
              <a:rPr lang="en-US" sz="3667" dirty="0">
                <a:ln w="18415" cmpd="sng">
                  <a:solidFill>
                    <a:srgbClr val="FFFFFF"/>
                  </a:solidFill>
                  <a:prstDash val="solid"/>
                </a:ln>
                <a:solidFill>
                  <a:srgbClr val="FFFFFF"/>
                </a:solidFill>
                <a:effectLst>
                  <a:outerShdw blurRad="63500" dir="3600000" algn="tl" rotWithShape="0">
                    <a:srgbClr val="000000">
                      <a:alpha val="70000"/>
                    </a:srgbClr>
                  </a:outerShdw>
                </a:effectLst>
              </a:rPr>
              <a:t>Children of the Devil        (John 8:44)</a:t>
            </a:r>
          </a:p>
        </p:txBody>
      </p:sp>
      <p:pic>
        <p:nvPicPr>
          <p:cNvPr id="8" name="Picture 7" descr="photo (7).JPG"/>
          <p:cNvPicPr>
            <a:picLocks noChangeAspect="1"/>
          </p:cNvPicPr>
          <p:nvPr/>
        </p:nvPicPr>
        <p:blipFill>
          <a:blip r:embed="rId2" cstate="print"/>
          <a:srcRect l="23927" r="23433"/>
          <a:stretch>
            <a:fillRect/>
          </a:stretch>
        </p:blipFill>
        <p:spPr>
          <a:xfrm>
            <a:off x="5270500" y="2286000"/>
            <a:ext cx="1397000" cy="1587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chemeClr val="bg1"/>
                </a:solidFill>
              </a:rPr>
            </a:br>
            <a:r>
              <a:rPr lang="en-US" dirty="0">
                <a:solidFill>
                  <a:schemeClr val="bg1"/>
                </a:solidFill>
              </a:rPr>
              <a:t>And they are blinded to the Gospel</a:t>
            </a:r>
            <a:br>
              <a:rPr lang="en-US" dirty="0">
                <a:solidFill>
                  <a:schemeClr val="bg1"/>
                </a:solidFill>
              </a:rPr>
            </a:br>
            <a:r>
              <a:rPr lang="en-US" dirty="0">
                <a:solidFill>
                  <a:schemeClr val="bg1"/>
                </a:solidFill>
              </a:rPr>
              <a:t>2 Corinthians 4:3-4</a:t>
            </a:r>
            <a:endParaRPr lang="en-US" dirty="0"/>
          </a:p>
        </p:txBody>
      </p:sp>
      <p:pic>
        <p:nvPicPr>
          <p:cNvPr id="4" name="Content Placeholder 3" descr="photo (4).JPG"/>
          <p:cNvPicPr>
            <a:picLocks noGrp="1" noChangeAspect="1"/>
          </p:cNvPicPr>
          <p:nvPr>
            <p:ph idx="1"/>
          </p:nvPr>
        </p:nvPicPr>
        <p:blipFill>
          <a:blip r:embed="rId2" cstate="print"/>
          <a:stretch>
            <a:fillRect/>
          </a:stretch>
        </p:blipFill>
        <p:spPr>
          <a:xfrm>
            <a:off x="1841500" y="2095500"/>
            <a:ext cx="4254500" cy="283228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hoto (6).PNG"/>
          <p:cNvPicPr>
            <a:picLocks noGrp="1" noChangeAspect="1"/>
          </p:cNvPicPr>
          <p:nvPr>
            <p:ph idx="1"/>
          </p:nvPr>
        </p:nvPicPr>
        <p:blipFill>
          <a:blip r:embed="rId2" cstate="print"/>
          <a:stretch>
            <a:fillRect/>
          </a:stretch>
        </p:blipFill>
        <p:spPr>
          <a:xfrm>
            <a:off x="698500" y="1841500"/>
            <a:ext cx="6159500" cy="3143250"/>
          </a:xfrm>
        </p:spPr>
      </p:pic>
      <p:sp>
        <p:nvSpPr>
          <p:cNvPr id="7" name="Title 1"/>
          <p:cNvSpPr>
            <a:spLocks noGrp="1"/>
          </p:cNvSpPr>
          <p:nvPr>
            <p:ph type="title"/>
          </p:nvPr>
        </p:nvSpPr>
        <p:spPr>
          <a:xfrm>
            <a:off x="698500" y="1460500"/>
            <a:ext cx="6159500" cy="793750"/>
          </a:xfrm>
          <a:solidFill>
            <a:srgbClr val="FFFF00"/>
          </a:solidFill>
        </p:spPr>
        <p:txBody>
          <a:bodyPr/>
          <a:lstStyle/>
          <a:p>
            <a:r>
              <a:rPr lang="en-US" b="1" dirty="0">
                <a:solidFill>
                  <a:srgbClr val="FF0000"/>
                </a:solidFill>
              </a:rPr>
              <a:t>“Energized” by Satan (Eph 2:2)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25500"/>
            <a:ext cx="6858000" cy="3810000"/>
          </a:xfrm>
        </p:spPr>
        <p:style>
          <a:lnRef idx="1">
            <a:schemeClr val="dk1"/>
          </a:lnRef>
          <a:fillRef idx="3">
            <a:schemeClr val="dk1"/>
          </a:fillRef>
          <a:effectRef idx="2">
            <a:schemeClr val="dk1"/>
          </a:effectRef>
          <a:fontRef idx="minor">
            <a:schemeClr val="lt1"/>
          </a:fontRef>
        </p:style>
        <p:txBody>
          <a:bodyPr/>
          <a:lstStyle/>
          <a:p>
            <a:pPr algn="ctr">
              <a:buNone/>
            </a:pPr>
            <a:r>
              <a:rPr lang="en-US" sz="3333" dirty="0">
                <a:ln w="18415" cmpd="sng">
                  <a:solidFill>
                    <a:srgbClr val="FFFFFF"/>
                  </a:solidFill>
                  <a:prstDash val="solid"/>
                </a:ln>
                <a:solidFill>
                  <a:srgbClr val="FFFFFF"/>
                </a:solidFill>
                <a:effectLst>
                  <a:outerShdw blurRad="63500" dir="3600000" algn="tl" rotWithShape="0">
                    <a:srgbClr val="000000">
                      <a:alpha val="70000"/>
                    </a:srgbClr>
                  </a:outerShdw>
                </a:effectLst>
              </a:rPr>
              <a:t>Helplessly held in Satan’s grasp                          (1 John 5:19)</a:t>
            </a:r>
          </a:p>
        </p:txBody>
      </p:sp>
      <p:pic>
        <p:nvPicPr>
          <p:cNvPr id="4" name="Picture 3" descr="photo (6).JPG"/>
          <p:cNvPicPr>
            <a:picLocks noChangeAspect="1"/>
          </p:cNvPicPr>
          <p:nvPr/>
        </p:nvPicPr>
        <p:blipFill>
          <a:blip r:embed="rId2" cstate="print"/>
          <a:stretch>
            <a:fillRect/>
          </a:stretch>
        </p:blipFill>
        <p:spPr>
          <a:xfrm>
            <a:off x="2159000" y="2032000"/>
            <a:ext cx="3447143" cy="2413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0" y="1524000"/>
            <a:ext cx="3810000" cy="2540000"/>
          </a:xfrm>
          <a:blipFill>
            <a:blip r:embed="rId2" cstate="print"/>
            <a:tile tx="0" ty="0" sx="100000" sy="100000" flip="none" algn="tl"/>
          </a:blipFill>
        </p:spPr>
        <p:txBody>
          <a:bodyPr/>
          <a:lstStyle/>
          <a:p>
            <a:pPr algn="ctr">
              <a:buNone/>
            </a:pPr>
            <a:r>
              <a:rPr lang="en-US" sz="4500" dirty="0">
                <a:ln w="18415" cmpd="sng">
                  <a:solidFill>
                    <a:srgbClr val="FFFFFF"/>
                  </a:solidFill>
                  <a:prstDash val="solid"/>
                </a:ln>
                <a:solidFill>
                  <a:srgbClr val="FFFFFF"/>
                </a:solidFill>
                <a:effectLst>
                  <a:outerShdw blurRad="63500" dir="3600000" algn="tl" rotWithShape="0">
                    <a:srgbClr val="000000">
                      <a:alpha val="70000"/>
                    </a:srgbClr>
                  </a:outerShdw>
                </a:effectLst>
              </a:rPr>
              <a:t>And a strong man’s house (Mark 3:27)</a:t>
            </a:r>
          </a:p>
        </p:txBody>
      </p:sp>
      <p:pic>
        <p:nvPicPr>
          <p:cNvPr id="7" name="Picture 6" descr="photo (5).JPG"/>
          <p:cNvPicPr>
            <a:picLocks noChangeAspect="1"/>
          </p:cNvPicPr>
          <p:nvPr/>
        </p:nvPicPr>
        <p:blipFill>
          <a:blip r:embed="rId3" cstate="print"/>
          <a:srcRect t="9639" r="4819"/>
          <a:stretch>
            <a:fillRect/>
          </a:stretch>
        </p:blipFill>
        <p:spPr>
          <a:xfrm>
            <a:off x="635000" y="1524000"/>
            <a:ext cx="2675467" cy="2540000"/>
          </a:xfrm>
          <a:prstGeom prst="rect">
            <a:avLst/>
          </a:prstGeom>
        </p:spPr>
      </p:pic>
      <p:pic>
        <p:nvPicPr>
          <p:cNvPr id="8" name="Picture 7" descr="photo (3).PNG"/>
          <p:cNvPicPr>
            <a:picLocks noChangeAspect="1"/>
          </p:cNvPicPr>
          <p:nvPr/>
        </p:nvPicPr>
        <p:blipFill>
          <a:blip r:embed="rId4" cstate="print"/>
          <a:stretch>
            <a:fillRect/>
          </a:stretch>
        </p:blipFill>
        <p:spPr>
          <a:xfrm>
            <a:off x="2667000" y="3048000"/>
            <a:ext cx="1016000" cy="1016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18).JPG"/>
          <p:cNvPicPr>
            <a:picLocks noGrp="1" noChangeAspect="1"/>
          </p:cNvPicPr>
          <p:nvPr>
            <p:ph idx="1"/>
          </p:nvPr>
        </p:nvPicPr>
        <p:blipFill>
          <a:blip r:embed="rId2" cstate="print"/>
          <a:stretch>
            <a:fillRect/>
          </a:stretch>
        </p:blipFill>
        <p:spPr>
          <a:xfrm>
            <a:off x="1397000" y="762002"/>
            <a:ext cx="5199020" cy="2718344"/>
          </a:xfrm>
        </p:spPr>
      </p:pic>
      <p:sp>
        <p:nvSpPr>
          <p:cNvPr id="6" name="Title 1"/>
          <p:cNvSpPr txBox="1">
            <a:spLocks/>
          </p:cNvSpPr>
          <p:nvPr/>
        </p:nvSpPr>
        <p:spPr bwMode="auto">
          <a:xfrm>
            <a:off x="444500" y="3365500"/>
            <a:ext cx="6858000" cy="793750"/>
          </a:xfrm>
          <a:prstGeom prst="rect">
            <a:avLst/>
          </a:prstGeom>
          <a:noFill/>
          <a:ln w="9525">
            <a:noFill/>
            <a:miter lim="800000"/>
            <a:headEnd/>
            <a:tailEnd/>
          </a:ln>
        </p:spPr>
        <p:txBody>
          <a:bodyPr vert="horz" wrap="square" lIns="76200" tIns="38100" rIns="76200" bIns="38100" numCol="1" anchor="ctr" anchorCtr="0" compatLnSpc="1">
            <a:prstTxWarp prst="textNoShape">
              <a:avLst/>
            </a:prstTxWarp>
          </a:bodyPr>
          <a:lstStyle/>
          <a:p>
            <a:pPr algn="ctr" eaLnBrk="0" hangingPunct="0">
              <a:defRPr/>
            </a:pPr>
            <a:r>
              <a:rPr lang="en-US" sz="3000" b="1" dirty="0">
                <a:solidFill>
                  <a:srgbClr val="FF0000"/>
                </a:solidFill>
                <a:latin typeface="Agency FB" pitchFamily="34" charset="0"/>
                <a:ea typeface="+mj-ea"/>
                <a:cs typeface="+mj-cs"/>
              </a:rPr>
              <a:t>Eph 2:2</a:t>
            </a:r>
            <a:br>
              <a:rPr lang="en-US" sz="3000" b="1" dirty="0">
                <a:solidFill>
                  <a:srgbClr val="FF0000"/>
                </a:solidFill>
                <a:latin typeface="+mj-lt"/>
                <a:ea typeface="+mj-ea"/>
                <a:cs typeface="+mj-cs"/>
              </a:rPr>
            </a:br>
            <a:r>
              <a:rPr lang="en-US" sz="3000" b="1" dirty="0">
                <a:solidFill>
                  <a:srgbClr val="FF0000"/>
                </a:solidFill>
                <a:latin typeface="Agency FB" pitchFamily="34" charset="0"/>
                <a:ea typeface="+mj-ea"/>
                <a:cs typeface="+mj-cs"/>
              </a:rPr>
              <a:t>Wherein in time past ye walked according to the course of this world, according to the prince of the power of the air, the spirit that now works in the                                          sons of disobedience.”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60000"/>
                    <a:lumOff val="40000"/>
                  </a:schemeClr>
                </a:solidFill>
              </a:rPr>
              <a:t>The Greek word for works is </a:t>
            </a:r>
            <a:r>
              <a:rPr lang="en-US" dirty="0" err="1">
                <a:solidFill>
                  <a:schemeClr val="accent3">
                    <a:lumMod val="60000"/>
                    <a:lumOff val="40000"/>
                  </a:schemeClr>
                </a:solidFill>
              </a:rPr>
              <a:t>energeo</a:t>
            </a:r>
            <a:r>
              <a:rPr lang="en-US" dirty="0">
                <a:solidFill>
                  <a:schemeClr val="accent3">
                    <a:lumMod val="60000"/>
                    <a:lumOff val="40000"/>
                  </a:schemeClr>
                </a:solidFill>
              </a:rPr>
              <a:t> “to energize”</a:t>
            </a:r>
          </a:p>
        </p:txBody>
      </p:sp>
      <p:pic>
        <p:nvPicPr>
          <p:cNvPr id="4" name="Content Placeholder 3" descr="photo (17).JPG"/>
          <p:cNvPicPr>
            <a:picLocks noGrp="1" noChangeAspect="1"/>
          </p:cNvPicPr>
          <p:nvPr>
            <p:ph idx="1"/>
          </p:nvPr>
        </p:nvPicPr>
        <p:blipFill>
          <a:blip r:embed="rId2" cstate="print"/>
          <a:stretch>
            <a:fillRect/>
          </a:stretch>
        </p:blipFill>
        <p:spPr>
          <a:xfrm>
            <a:off x="1968500" y="1841500"/>
            <a:ext cx="3619500" cy="313878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90500" y="762000"/>
            <a:ext cx="7239000" cy="3143250"/>
          </a:xfrm>
        </p:spPr>
        <p:txBody>
          <a:bodyPr/>
          <a:lstStyle/>
          <a:p>
            <a:pPr>
              <a:buNone/>
            </a:pPr>
            <a:r>
              <a:rPr lang="en-US" sz="1833" baseline="30000" dirty="0">
                <a:solidFill>
                  <a:srgbClr val="FFFF00"/>
                </a:solidFill>
              </a:rPr>
              <a:t>       </a:t>
            </a:r>
          </a:p>
          <a:p>
            <a:pPr>
              <a:buNone/>
            </a:pPr>
            <a:r>
              <a:rPr lang="en-US" sz="3600" baseline="30000" dirty="0">
                <a:solidFill>
                  <a:srgbClr val="FFFF00"/>
                </a:solidFill>
              </a:rPr>
              <a:t>	Colossians 4:2-6</a:t>
            </a:r>
          </a:p>
          <a:p>
            <a:pPr>
              <a:buNone/>
            </a:pPr>
            <a:endParaRPr lang="en-US" sz="1833" baseline="30000" dirty="0">
              <a:solidFill>
                <a:srgbClr val="FFFF00"/>
              </a:solidFill>
            </a:endParaRPr>
          </a:p>
          <a:p>
            <a:pPr>
              <a:buNone/>
            </a:pPr>
            <a:r>
              <a:rPr lang="en-US" sz="2000" baseline="30000" dirty="0">
                <a:solidFill>
                  <a:srgbClr val="FFFF00"/>
                </a:solidFill>
              </a:rPr>
              <a:t> 2 </a:t>
            </a:r>
            <a:r>
              <a:rPr lang="en-US" sz="2000" dirty="0">
                <a:solidFill>
                  <a:srgbClr val="FFFF00"/>
                </a:solidFill>
              </a:rPr>
              <a:t>Continue earnestly in prayer, being vigilant in it with thanksgiving; </a:t>
            </a:r>
            <a:r>
              <a:rPr lang="en-US" sz="2000" baseline="30000" dirty="0">
                <a:solidFill>
                  <a:srgbClr val="FFFF00"/>
                </a:solidFill>
              </a:rPr>
              <a:t>3 </a:t>
            </a:r>
            <a:r>
              <a:rPr lang="en-US" sz="2000" dirty="0">
                <a:solidFill>
                  <a:srgbClr val="FFFF00"/>
                </a:solidFill>
              </a:rPr>
              <a:t>meanwhile praying also for us, that God would open to us a door for the word, to speak the mystery of Christ, for which I am also in chains, </a:t>
            </a:r>
            <a:r>
              <a:rPr lang="en-US" sz="2000" baseline="30000" dirty="0">
                <a:solidFill>
                  <a:srgbClr val="FFFF00"/>
                </a:solidFill>
              </a:rPr>
              <a:t>4 </a:t>
            </a:r>
            <a:r>
              <a:rPr lang="en-US" sz="2000" dirty="0">
                <a:solidFill>
                  <a:srgbClr val="FFFF00"/>
                </a:solidFill>
              </a:rPr>
              <a:t>that I may make it manifest, as I ought to speak.</a:t>
            </a:r>
          </a:p>
          <a:p>
            <a:pPr>
              <a:buNone/>
            </a:pPr>
            <a:r>
              <a:rPr lang="en-US" sz="2000" baseline="30000" dirty="0">
                <a:solidFill>
                  <a:srgbClr val="FFFF00"/>
                </a:solidFill>
              </a:rPr>
              <a:t>        5 </a:t>
            </a:r>
            <a:r>
              <a:rPr lang="en-US" sz="2000" dirty="0">
                <a:solidFill>
                  <a:srgbClr val="FFFF00"/>
                </a:solidFill>
              </a:rPr>
              <a:t>Walk in wisdom toward those </a:t>
            </a:r>
            <a:r>
              <a:rPr lang="en-US" sz="2000" i="1" dirty="0">
                <a:solidFill>
                  <a:srgbClr val="FFFF00"/>
                </a:solidFill>
              </a:rPr>
              <a:t>who are</a:t>
            </a:r>
            <a:r>
              <a:rPr lang="en-US" sz="2000" dirty="0">
                <a:solidFill>
                  <a:srgbClr val="FFFF00"/>
                </a:solidFill>
              </a:rPr>
              <a:t> outside, redeeming the time. </a:t>
            </a:r>
            <a:r>
              <a:rPr lang="en-US" sz="2000" baseline="30000" dirty="0">
                <a:solidFill>
                  <a:srgbClr val="FFFF00"/>
                </a:solidFill>
              </a:rPr>
              <a:t>6 </a:t>
            </a:r>
            <a:r>
              <a:rPr lang="en-US" sz="2000" i="1" dirty="0">
                <a:solidFill>
                  <a:srgbClr val="FFFF00"/>
                </a:solidFill>
              </a:rPr>
              <a:t>Let</a:t>
            </a:r>
            <a:r>
              <a:rPr lang="en-US" sz="2000" dirty="0">
                <a:solidFill>
                  <a:srgbClr val="FFFF00"/>
                </a:solidFill>
              </a:rPr>
              <a:t> your speech always </a:t>
            </a:r>
            <a:r>
              <a:rPr lang="en-US" sz="2000" i="1" dirty="0">
                <a:solidFill>
                  <a:srgbClr val="FFFF00"/>
                </a:solidFill>
              </a:rPr>
              <a:t>be</a:t>
            </a:r>
            <a:r>
              <a:rPr lang="en-US" sz="2000" dirty="0">
                <a:solidFill>
                  <a:srgbClr val="FFFF00"/>
                </a:solidFill>
              </a:rPr>
              <a:t> with grace, seasoned with salt, that you may know how you ought to answer each one.</a:t>
            </a:r>
          </a:p>
          <a:p>
            <a:pPr>
              <a:buNone/>
            </a:pPr>
            <a:endParaRPr lang="en-US"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19).JPG"/>
          <p:cNvPicPr>
            <a:picLocks noGrp="1" noChangeAspect="1"/>
          </p:cNvPicPr>
          <p:nvPr>
            <p:ph idx="1"/>
          </p:nvPr>
        </p:nvPicPr>
        <p:blipFill>
          <a:blip r:embed="rId2" cstate="print"/>
          <a:stretch>
            <a:fillRect/>
          </a:stretch>
        </p:blipFill>
        <p:spPr>
          <a:xfrm>
            <a:off x="1397000" y="825502"/>
            <a:ext cx="4794413" cy="3974856"/>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20).JPG"/>
          <p:cNvPicPr>
            <a:picLocks noGrp="1" noChangeAspect="1"/>
          </p:cNvPicPr>
          <p:nvPr>
            <p:ph idx="1"/>
          </p:nvPr>
        </p:nvPicPr>
        <p:blipFill>
          <a:blip r:embed="rId2" cstate="print"/>
          <a:stretch>
            <a:fillRect/>
          </a:stretch>
        </p:blipFill>
        <p:spPr>
          <a:xfrm>
            <a:off x="1206500" y="772583"/>
            <a:ext cx="5016500" cy="4180417"/>
          </a:xfrm>
        </p:spPr>
      </p:pic>
      <p:sp>
        <p:nvSpPr>
          <p:cNvPr id="5" name="TextBox 4"/>
          <p:cNvSpPr txBox="1"/>
          <p:nvPr/>
        </p:nvSpPr>
        <p:spPr>
          <a:xfrm>
            <a:off x="2095500" y="889002"/>
            <a:ext cx="3937000" cy="2143920"/>
          </a:xfrm>
          <a:prstGeom prst="rect">
            <a:avLst/>
          </a:prstGeom>
          <a:noFill/>
        </p:spPr>
        <p:txBody>
          <a:bodyPr wrap="square" rtlCol="0">
            <a:spAutoFit/>
          </a:bodyPr>
          <a:lstStyle/>
          <a:p>
            <a:pPr algn="ctr"/>
            <a:r>
              <a:rPr lang="en-US" sz="3333" dirty="0"/>
              <a:t>God has provided powerful weapons for us to use in this spiritual war.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21).JPG"/>
          <p:cNvPicPr>
            <a:picLocks noGrp="1" noChangeAspect="1"/>
          </p:cNvPicPr>
          <p:nvPr>
            <p:ph idx="1"/>
          </p:nvPr>
        </p:nvPicPr>
        <p:blipFill>
          <a:blip r:embed="rId2" cstate="print"/>
          <a:stretch>
            <a:fillRect/>
          </a:stretch>
        </p:blipFill>
        <p:spPr>
          <a:xfrm>
            <a:off x="1460500" y="1651002"/>
            <a:ext cx="4989290" cy="3193643"/>
          </a:xfrm>
        </p:spPr>
      </p:pic>
      <p:sp>
        <p:nvSpPr>
          <p:cNvPr id="6" name="Title 1"/>
          <p:cNvSpPr txBox="1">
            <a:spLocks/>
          </p:cNvSpPr>
          <p:nvPr/>
        </p:nvSpPr>
        <p:spPr bwMode="auto">
          <a:xfrm>
            <a:off x="444500" y="1270000"/>
            <a:ext cx="6858000" cy="793750"/>
          </a:xfrm>
          <a:prstGeom prst="rect">
            <a:avLst/>
          </a:prstGeom>
          <a:noFill/>
          <a:ln w="9525">
            <a:noFill/>
            <a:miter lim="800000"/>
            <a:headEnd/>
            <a:tailEnd/>
          </a:ln>
        </p:spPr>
        <p:txBody>
          <a:bodyPr vert="horz" wrap="square" lIns="76200" tIns="38100" rIns="76200" bIns="38100" numCol="1" anchor="ctr" anchorCtr="0" compatLnSpc="1">
            <a:prstTxWarp prst="textNoShape">
              <a:avLst/>
            </a:prstTxWarp>
          </a:bodyPr>
          <a:lstStyle/>
          <a:p>
            <a:pPr algn="ctr" eaLnBrk="0" hangingPunct="0">
              <a:defRPr/>
            </a:pPr>
            <a:r>
              <a:rPr lang="en-US" sz="3000" dirty="0">
                <a:solidFill>
                  <a:srgbClr val="FF0000"/>
                </a:solidFill>
                <a:latin typeface="+mj-lt"/>
                <a:ea typeface="+mj-ea"/>
                <a:cs typeface="+mj-cs"/>
              </a:rPr>
              <a:t>Mark 3:27  Jesus himself said “No man can enter into a strong man’s house, spoil his </a:t>
            </a:r>
            <a:r>
              <a:rPr lang="en-US" sz="3000" b="1" dirty="0">
                <a:solidFill>
                  <a:srgbClr val="FF0000"/>
                </a:solidFill>
                <a:latin typeface="+mj-lt"/>
                <a:ea typeface="+mj-ea"/>
                <a:cs typeface="+mj-cs"/>
              </a:rPr>
              <a:t>good, unless he first bind                                       the strong man.(Satan)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rgbClr val="FF0000"/>
                </a:solidFill>
                <a:latin typeface="Goudy Stout" pitchFamily="18" charset="0"/>
              </a:rPr>
              <a:t>Satan’s armor is a mindset</a:t>
            </a:r>
            <a:endParaRPr lang="en-US" sz="2000" dirty="0">
              <a:latin typeface="Goudy Stout" pitchFamily="18" charset="0"/>
            </a:endParaRPr>
          </a:p>
        </p:txBody>
      </p:sp>
      <p:pic>
        <p:nvPicPr>
          <p:cNvPr id="4" name="Content Placeholder 3" descr="photo (8).PNG"/>
          <p:cNvPicPr>
            <a:picLocks noGrp="1" noChangeAspect="1"/>
          </p:cNvPicPr>
          <p:nvPr>
            <p:ph idx="1"/>
          </p:nvPr>
        </p:nvPicPr>
        <p:blipFill>
          <a:blip r:embed="rId2" cstate="print"/>
          <a:stretch>
            <a:fillRect/>
          </a:stretch>
        </p:blipFill>
        <p:spPr>
          <a:xfrm>
            <a:off x="2402764" y="1455535"/>
            <a:ext cx="2814471" cy="28039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9).PNG"/>
          <p:cNvPicPr>
            <a:picLocks noGrp="1" noChangeAspect="1"/>
          </p:cNvPicPr>
          <p:nvPr>
            <p:ph idx="1"/>
          </p:nvPr>
        </p:nvPicPr>
        <p:blipFill>
          <a:blip r:embed="rId2" cstate="print"/>
          <a:srcRect t="12981" r="2325" b="19599"/>
          <a:stretch>
            <a:fillRect/>
          </a:stretch>
        </p:blipFill>
        <p:spPr>
          <a:xfrm>
            <a:off x="508000" y="1206501"/>
            <a:ext cx="6604000" cy="3421349"/>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79500"/>
            <a:ext cx="6858000" cy="793750"/>
          </a:xfrm>
        </p:spPr>
        <p:txBody>
          <a:bodyPr/>
          <a:lstStyle/>
          <a:p>
            <a:r>
              <a:rPr lang="en-US" sz="2667" dirty="0">
                <a:solidFill>
                  <a:schemeClr val="bg1"/>
                </a:solidFill>
              </a:rPr>
              <a:t>Ephesians 6:12-20 </a:t>
            </a:r>
            <a:br>
              <a:rPr lang="en-US" sz="2667" dirty="0">
                <a:solidFill>
                  <a:schemeClr val="bg1"/>
                </a:solidFill>
              </a:rPr>
            </a:br>
            <a:r>
              <a:rPr lang="en-US" sz="2667" dirty="0">
                <a:solidFill>
                  <a:schemeClr val="bg1"/>
                </a:solidFill>
              </a:rPr>
              <a:t>Full Armor of God to stand against powers of this age. Truth, Righteousness, the Gospel,                     Faith, the Word of God, and Prayer</a:t>
            </a:r>
          </a:p>
        </p:txBody>
      </p:sp>
      <p:pic>
        <p:nvPicPr>
          <p:cNvPr id="4" name="Content Placeholder 3" descr="photo (22).JPG"/>
          <p:cNvPicPr>
            <a:picLocks noGrp="1" noChangeAspect="1"/>
          </p:cNvPicPr>
          <p:nvPr>
            <p:ph idx="1"/>
          </p:nvPr>
        </p:nvPicPr>
        <p:blipFill>
          <a:blip r:embed="rId2" cstate="print"/>
          <a:stretch>
            <a:fillRect/>
          </a:stretch>
        </p:blipFill>
        <p:spPr>
          <a:xfrm>
            <a:off x="1460500" y="2349500"/>
            <a:ext cx="2242038" cy="2623185"/>
          </a:xfrm>
        </p:spPr>
      </p:pic>
      <p:pic>
        <p:nvPicPr>
          <p:cNvPr id="5" name="Picture 4" descr="photo (23).JPG"/>
          <p:cNvPicPr>
            <a:picLocks noChangeAspect="1"/>
          </p:cNvPicPr>
          <p:nvPr/>
        </p:nvPicPr>
        <p:blipFill>
          <a:blip r:embed="rId3" cstate="print"/>
          <a:stretch>
            <a:fillRect/>
          </a:stretch>
        </p:blipFill>
        <p:spPr>
          <a:xfrm>
            <a:off x="4000501" y="2352262"/>
            <a:ext cx="1841500" cy="264215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92500"/>
            <a:ext cx="7620000" cy="793750"/>
          </a:xfrm>
        </p:spPr>
        <p:txBody>
          <a:bodyPr/>
          <a:lstStyle/>
          <a:p>
            <a:r>
              <a:rPr lang="en-US" sz="3000" dirty="0">
                <a:solidFill>
                  <a:schemeClr val="bg1"/>
                </a:solidFill>
              </a:rPr>
              <a:t>Our weapons are designed to do 4 things</a:t>
            </a:r>
            <a:br>
              <a:rPr lang="en-US" sz="3000" dirty="0">
                <a:solidFill>
                  <a:schemeClr val="bg1"/>
                </a:solidFill>
              </a:rPr>
            </a:br>
            <a:r>
              <a:rPr lang="en-US" sz="2000" dirty="0">
                <a:solidFill>
                  <a:schemeClr val="bg1"/>
                </a:solidFill>
              </a:rPr>
              <a:t>For tearing down stronghold</a:t>
            </a:r>
            <a:br>
              <a:rPr lang="en-US" sz="2000" dirty="0">
                <a:solidFill>
                  <a:schemeClr val="bg1"/>
                </a:solidFill>
              </a:rPr>
            </a:br>
            <a:r>
              <a:rPr lang="en-US" sz="2000" dirty="0">
                <a:solidFill>
                  <a:schemeClr val="bg1"/>
                </a:solidFill>
              </a:rPr>
              <a:t>For tearing down any arguments/imagination/speculations</a:t>
            </a:r>
            <a:br>
              <a:rPr lang="en-US" sz="2000" dirty="0">
                <a:solidFill>
                  <a:schemeClr val="bg1"/>
                </a:solidFill>
              </a:rPr>
            </a:br>
            <a:r>
              <a:rPr lang="en-US" sz="2000" dirty="0">
                <a:solidFill>
                  <a:schemeClr val="bg1"/>
                </a:solidFill>
              </a:rPr>
              <a:t>And tearing every arrogant obstacle(all ignorance)                                     against God‘s word/Knowledge</a:t>
            </a:r>
            <a:br>
              <a:rPr lang="en-US" sz="2000" dirty="0">
                <a:solidFill>
                  <a:schemeClr val="bg1"/>
                </a:solidFill>
              </a:rPr>
            </a:br>
            <a:r>
              <a:rPr lang="en-US" sz="2000" dirty="0">
                <a:solidFill>
                  <a:schemeClr val="bg1"/>
                </a:solidFill>
              </a:rPr>
              <a:t>And to bring into captivity every thought into the obedience of Christ</a:t>
            </a:r>
          </a:p>
        </p:txBody>
      </p:sp>
      <p:pic>
        <p:nvPicPr>
          <p:cNvPr id="4" name="Content Placeholder 3" descr="photo (29).JPG"/>
          <p:cNvPicPr>
            <a:picLocks noGrp="1" noChangeAspect="1"/>
          </p:cNvPicPr>
          <p:nvPr>
            <p:ph idx="1"/>
          </p:nvPr>
        </p:nvPicPr>
        <p:blipFill>
          <a:blip r:embed="rId2" cstate="print"/>
          <a:stretch>
            <a:fillRect/>
          </a:stretch>
        </p:blipFill>
        <p:spPr>
          <a:xfrm>
            <a:off x="1270000" y="571500"/>
            <a:ext cx="5334000" cy="2242168"/>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889000"/>
            <a:ext cx="6794500" cy="571500"/>
          </a:xfrm>
        </p:spPr>
        <p:txBody>
          <a:bodyPr/>
          <a:lstStyle/>
          <a:p>
            <a:br>
              <a:rPr lang="en-US" dirty="0">
                <a:solidFill>
                  <a:schemeClr val="bg1"/>
                </a:solidFill>
              </a:rPr>
            </a:br>
            <a:br>
              <a:rPr lang="en-US" dirty="0">
                <a:solidFill>
                  <a:schemeClr val="bg1"/>
                </a:solidFill>
              </a:rPr>
            </a:br>
            <a:br>
              <a:rPr lang="en-US" dirty="0">
                <a:solidFill>
                  <a:schemeClr val="bg1"/>
                </a:solidFill>
              </a:rPr>
            </a:br>
            <a:r>
              <a:rPr lang="en-US" dirty="0">
                <a:solidFill>
                  <a:schemeClr val="bg1"/>
                </a:solidFill>
              </a:rPr>
              <a:t>God has given us, the church, weapons to use (in prayer) to pull down Satan</a:t>
            </a:r>
          </a:p>
        </p:txBody>
      </p:sp>
      <p:pic>
        <p:nvPicPr>
          <p:cNvPr id="4" name="Content Placeholder 3" descr="photo 2 (1).JPG"/>
          <p:cNvPicPr>
            <a:picLocks noGrp="1" noChangeAspect="1"/>
          </p:cNvPicPr>
          <p:nvPr>
            <p:ph idx="1"/>
          </p:nvPr>
        </p:nvPicPr>
        <p:blipFill>
          <a:blip r:embed="rId2" cstate="print"/>
          <a:stretch>
            <a:fillRect/>
          </a:stretch>
        </p:blipFill>
        <p:spPr>
          <a:xfrm>
            <a:off x="2540000" y="2921002"/>
            <a:ext cx="4286753" cy="1586754"/>
          </a:xfrm>
        </p:spPr>
      </p:pic>
      <p:pic>
        <p:nvPicPr>
          <p:cNvPr id="5" name="Picture 4" descr="photo 1.JPG"/>
          <p:cNvPicPr>
            <a:picLocks noChangeAspect="1"/>
          </p:cNvPicPr>
          <p:nvPr/>
        </p:nvPicPr>
        <p:blipFill>
          <a:blip r:embed="rId3" cstate="print"/>
          <a:stretch>
            <a:fillRect/>
          </a:stretch>
        </p:blipFill>
        <p:spPr>
          <a:xfrm>
            <a:off x="952502" y="2413002"/>
            <a:ext cx="1462484" cy="219098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000" dirty="0">
                <a:solidFill>
                  <a:srgbClr val="FF0000"/>
                </a:solidFill>
              </a:rPr>
              <a:t>Wild Man in Gerasene. (Mark 5:1-15)</a:t>
            </a:r>
            <a:endParaRPr lang="en-US" sz="3000" dirty="0">
              <a:solidFill>
                <a:srgbClr val="FF0000"/>
              </a:solidFill>
            </a:endParaRPr>
          </a:p>
        </p:txBody>
      </p:sp>
      <p:pic>
        <p:nvPicPr>
          <p:cNvPr id="4" name="Content Placeholder 3" descr="photo (5).GIF"/>
          <p:cNvPicPr>
            <a:picLocks noGrp="1" noChangeAspect="1"/>
          </p:cNvPicPr>
          <p:nvPr>
            <p:ph idx="1"/>
          </p:nvPr>
        </p:nvPicPr>
        <p:blipFill>
          <a:blip r:embed="rId2" cstate="print"/>
          <a:stretch>
            <a:fillRect/>
          </a:stretch>
        </p:blipFill>
        <p:spPr>
          <a:xfrm>
            <a:off x="762000" y="1968500"/>
            <a:ext cx="1714500" cy="1892300"/>
          </a:xfrm>
        </p:spPr>
      </p:pic>
      <p:pic>
        <p:nvPicPr>
          <p:cNvPr id="5" name="Picture 4" descr="photo (24).JPG"/>
          <p:cNvPicPr>
            <a:picLocks noChangeAspect="1"/>
          </p:cNvPicPr>
          <p:nvPr/>
        </p:nvPicPr>
        <p:blipFill>
          <a:blip r:embed="rId3" cstate="print"/>
          <a:stretch>
            <a:fillRect/>
          </a:stretch>
        </p:blipFill>
        <p:spPr>
          <a:xfrm>
            <a:off x="2603500" y="2286000"/>
            <a:ext cx="2642178" cy="1979083"/>
          </a:xfrm>
          <a:prstGeom prst="rect">
            <a:avLst/>
          </a:prstGeom>
        </p:spPr>
      </p:pic>
      <p:pic>
        <p:nvPicPr>
          <p:cNvPr id="6" name="Picture 5" descr="photo (25).JPG"/>
          <p:cNvPicPr>
            <a:picLocks noChangeAspect="1"/>
          </p:cNvPicPr>
          <p:nvPr/>
        </p:nvPicPr>
        <p:blipFill>
          <a:blip r:embed="rId4" cstate="print"/>
          <a:stretch>
            <a:fillRect/>
          </a:stretch>
        </p:blipFill>
        <p:spPr>
          <a:xfrm>
            <a:off x="5461002" y="1841500"/>
            <a:ext cx="1470829" cy="182033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27).JPG"/>
          <p:cNvPicPr>
            <a:picLocks noGrp="1" noChangeAspect="1"/>
          </p:cNvPicPr>
          <p:nvPr>
            <p:ph idx="1"/>
          </p:nvPr>
        </p:nvPicPr>
        <p:blipFill>
          <a:blip r:embed="rId2" cstate="print"/>
          <a:stretch>
            <a:fillRect/>
          </a:stretch>
        </p:blipFill>
        <p:spPr>
          <a:xfrm>
            <a:off x="1420812" y="468312"/>
            <a:ext cx="4778375" cy="477837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7620000" cy="1250950"/>
          </a:xfrm>
        </p:spPr>
        <p:txBody>
          <a:bodyPr/>
          <a:lstStyle/>
          <a:p>
            <a:r>
              <a:rPr lang="en-US" dirty="0">
                <a:solidFill>
                  <a:schemeClr val="bg1"/>
                </a:solidFill>
              </a:rPr>
              <a:t>But Why do they need </a:t>
            </a:r>
            <a:br>
              <a:rPr lang="en-US" dirty="0">
                <a:solidFill>
                  <a:schemeClr val="bg1"/>
                </a:solidFill>
              </a:rPr>
            </a:br>
            <a:r>
              <a:rPr lang="en-US" dirty="0">
                <a:solidFill>
                  <a:schemeClr val="bg1"/>
                </a:solidFill>
              </a:rPr>
              <a:t>us to be praying for them?</a:t>
            </a:r>
          </a:p>
        </p:txBody>
      </p:sp>
      <p:pic>
        <p:nvPicPr>
          <p:cNvPr id="4" name="Content Placeholder 3" descr="photo (1).JPG"/>
          <p:cNvPicPr>
            <a:picLocks noGrp="1" noChangeAspect="1"/>
          </p:cNvPicPr>
          <p:nvPr>
            <p:ph idx="1"/>
          </p:nvPr>
        </p:nvPicPr>
        <p:blipFill>
          <a:blip r:embed="rId2" cstate="print"/>
          <a:stretch>
            <a:fillRect/>
          </a:stretch>
        </p:blipFill>
        <p:spPr>
          <a:xfrm>
            <a:off x="2118360" y="2286000"/>
            <a:ext cx="3383280" cy="2711599"/>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25500"/>
            <a:ext cx="6858000" cy="793750"/>
          </a:xfrm>
        </p:spPr>
        <p:txBody>
          <a:bodyPr/>
          <a:lstStyle/>
          <a:p>
            <a:r>
              <a:rPr lang="en-US" dirty="0">
                <a:solidFill>
                  <a:schemeClr val="bg1"/>
                </a:solidFill>
              </a:rPr>
              <a:t>So how does the Satan do this work?</a:t>
            </a:r>
          </a:p>
        </p:txBody>
      </p:sp>
      <p:sp>
        <p:nvSpPr>
          <p:cNvPr id="3" name="Content Placeholder 2"/>
          <p:cNvSpPr>
            <a:spLocks noGrp="1"/>
          </p:cNvSpPr>
          <p:nvPr>
            <p:ph idx="1"/>
          </p:nvPr>
        </p:nvSpPr>
        <p:spPr>
          <a:xfrm>
            <a:off x="381000" y="1778000"/>
            <a:ext cx="6858000" cy="3143250"/>
          </a:xfrm>
        </p:spPr>
        <p:txBody>
          <a:bodyPr/>
          <a:lstStyle/>
          <a:p>
            <a:r>
              <a:rPr lang="en-US" dirty="0">
                <a:solidFill>
                  <a:schemeClr val="bg1"/>
                </a:solidFill>
              </a:rPr>
              <a:t>By a stronghold of unbelief.</a:t>
            </a:r>
          </a:p>
          <a:p>
            <a:r>
              <a:rPr lang="en-US" dirty="0">
                <a:solidFill>
                  <a:schemeClr val="bg1"/>
                </a:solidFill>
              </a:rPr>
              <a:t>Remember a stronghold is a mind set against the will of God or basically Sin.</a:t>
            </a:r>
          </a:p>
          <a:p>
            <a:r>
              <a:rPr lang="en-US" dirty="0">
                <a:solidFill>
                  <a:schemeClr val="bg1"/>
                </a:solidFill>
              </a:rPr>
              <a:t>This is only sin that can send you to hell, unbelief</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16000"/>
            <a:ext cx="6858000" cy="793750"/>
          </a:xfrm>
        </p:spPr>
        <p:txBody>
          <a:bodyPr/>
          <a:lstStyle/>
          <a:p>
            <a:r>
              <a:rPr lang="en-US" dirty="0">
                <a:solidFill>
                  <a:schemeClr val="bg1"/>
                </a:solidFill>
              </a:rPr>
              <a:t>John 3:18</a:t>
            </a:r>
          </a:p>
        </p:txBody>
      </p:sp>
      <p:sp>
        <p:nvSpPr>
          <p:cNvPr id="3" name="Content Placeholder 2"/>
          <p:cNvSpPr>
            <a:spLocks noGrp="1"/>
          </p:cNvSpPr>
          <p:nvPr>
            <p:ph idx="1"/>
          </p:nvPr>
        </p:nvSpPr>
        <p:spPr>
          <a:xfrm>
            <a:off x="444500" y="2254250"/>
            <a:ext cx="6858000" cy="3397250"/>
          </a:xfrm>
        </p:spPr>
        <p:txBody>
          <a:bodyPr/>
          <a:lstStyle/>
          <a:p>
            <a:pPr algn="ctr"/>
            <a:r>
              <a:rPr lang="en-US" sz="2333" dirty="0">
                <a:solidFill>
                  <a:schemeClr val="bg1"/>
                </a:solidFill>
              </a:rPr>
              <a:t>“He who believes in Him is not condemned; but he who does not believe is condemned already, because he has not believed in the name of the only begotten Son of God. And this is the condemnation, that the light has come into the world, and men loved darkness rather than light, because their                            deeds were evil.”</a:t>
            </a:r>
          </a:p>
        </p:txBody>
      </p:sp>
      <p:pic>
        <p:nvPicPr>
          <p:cNvPr id="4" name="Picture 3" descr="photo 2 (2).JPG"/>
          <p:cNvPicPr>
            <a:picLocks noChangeAspect="1"/>
          </p:cNvPicPr>
          <p:nvPr/>
        </p:nvPicPr>
        <p:blipFill>
          <a:blip r:embed="rId2" cstate="print"/>
          <a:stretch>
            <a:fillRect/>
          </a:stretch>
        </p:blipFill>
        <p:spPr>
          <a:xfrm rot="20574996">
            <a:off x="377559" y="817584"/>
            <a:ext cx="1666988" cy="133359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016000"/>
            <a:ext cx="6858000" cy="793750"/>
          </a:xfrm>
        </p:spPr>
        <p:txBody>
          <a:bodyPr/>
          <a:lstStyle/>
          <a:p>
            <a:r>
              <a:rPr lang="en-US" sz="3000" dirty="0">
                <a:solidFill>
                  <a:schemeClr val="bg1"/>
                </a:solidFill>
              </a:rPr>
              <a:t> Unbelief is the only sin that will send someone to hell. Not Adultery, drunkenness, stealing, anger etc..</a:t>
            </a:r>
          </a:p>
        </p:txBody>
      </p:sp>
      <p:pic>
        <p:nvPicPr>
          <p:cNvPr id="4" name="Content Placeholder 3" descr="photo 1 (1).JPG"/>
          <p:cNvPicPr>
            <a:picLocks noGrp="1" noChangeAspect="1"/>
          </p:cNvPicPr>
          <p:nvPr>
            <p:ph idx="1"/>
          </p:nvPr>
        </p:nvPicPr>
        <p:blipFill>
          <a:blip r:embed="rId2" cstate="print"/>
          <a:stretch>
            <a:fillRect/>
          </a:stretch>
        </p:blipFill>
        <p:spPr>
          <a:xfrm>
            <a:off x="1841500" y="2170323"/>
            <a:ext cx="3804518" cy="2814427"/>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1).JPG"/>
          <p:cNvPicPr>
            <a:picLocks noGrp="1" noChangeAspect="1"/>
          </p:cNvPicPr>
          <p:nvPr>
            <p:ph idx="1"/>
          </p:nvPr>
        </p:nvPicPr>
        <p:blipFill>
          <a:blip r:embed="rId2" cstate="print"/>
          <a:stretch>
            <a:fillRect/>
          </a:stretch>
        </p:blipFill>
        <p:spPr>
          <a:xfrm>
            <a:off x="1203703" y="768630"/>
            <a:ext cx="5212593" cy="417774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ectangle 3"/>
          <p:cNvSpPr/>
          <p:nvPr/>
        </p:nvSpPr>
        <p:spPr>
          <a:xfrm>
            <a:off x="0" y="0"/>
            <a:ext cx="7620000" cy="5715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pic>
        <p:nvPicPr>
          <p:cNvPr id="5" name="Picture 6" descr="http://www.phillipslifegroup.com/wp-content/uploads/2012/09/Roman-Road-BIG.jpg"/>
          <p:cNvPicPr>
            <a:picLocks noChangeAspect="1" noChangeArrowheads="1"/>
          </p:cNvPicPr>
          <p:nvPr/>
        </p:nvPicPr>
        <p:blipFill>
          <a:blip r:embed="rId2" cstate="print"/>
          <a:srcRect l="1835" t="2544"/>
          <a:stretch>
            <a:fillRect/>
          </a:stretch>
        </p:blipFill>
        <p:spPr bwMode="auto">
          <a:xfrm>
            <a:off x="412750" y="1492249"/>
            <a:ext cx="6794500" cy="273050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620000" cy="5715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homeschoolroundup.com/wp-content/uploads/2011/03/bibleRom323.jpg"/>
          <p:cNvPicPr>
            <a:picLocks noChangeAspect="1" noChangeArrowheads="1"/>
          </p:cNvPicPr>
          <p:nvPr/>
        </p:nvPicPr>
        <p:blipFill>
          <a:blip r:embed="rId2" cstate="print"/>
          <a:srcRect/>
          <a:stretch>
            <a:fillRect/>
          </a:stretch>
        </p:blipFill>
        <p:spPr bwMode="auto">
          <a:xfrm>
            <a:off x="635000" y="750453"/>
            <a:ext cx="6350000" cy="421409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ospelhill.com/Scripture%20References/Rom%206%2023.jpg"/>
          <p:cNvPicPr>
            <a:picLocks noGrp="1" noChangeAspect="1" noChangeArrowheads="1"/>
          </p:cNvPicPr>
          <p:nvPr>
            <p:ph idx="1"/>
          </p:nvPr>
        </p:nvPicPr>
        <p:blipFill>
          <a:blip r:embed="rId2" cstate="print"/>
          <a:srcRect/>
          <a:stretch>
            <a:fillRect/>
          </a:stretch>
        </p:blipFill>
        <p:spPr bwMode="auto">
          <a:xfrm>
            <a:off x="613833" y="460375"/>
            <a:ext cx="6392333" cy="479425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iveehmc.files.wordpress.com/2012/08/praying-hand.jpg"/>
          <p:cNvPicPr>
            <a:picLocks noGrp="1" noChangeAspect="1" noChangeArrowheads="1"/>
          </p:cNvPicPr>
          <p:nvPr>
            <p:ph idx="1"/>
          </p:nvPr>
        </p:nvPicPr>
        <p:blipFill>
          <a:blip r:embed="rId2" cstate="print"/>
          <a:srcRect/>
          <a:stretch>
            <a:fillRect/>
          </a:stretch>
        </p:blipFill>
        <p:spPr bwMode="auto">
          <a:xfrm>
            <a:off x="381000" y="800100"/>
            <a:ext cx="6858000" cy="3857625"/>
          </a:xfrm>
          <a:prstGeom prst="rect">
            <a:avLst/>
          </a:prstGeom>
          <a:noFill/>
        </p:spPr>
      </p:pic>
      <p:pic>
        <p:nvPicPr>
          <p:cNvPr id="5" name="Picture 4" descr="http://www.etchplus.com/images/ThumbnailImages/dogtags/DT-scriptures-romans10-9.png"/>
          <p:cNvPicPr>
            <a:picLocks noChangeAspect="1" noChangeArrowheads="1"/>
          </p:cNvPicPr>
          <p:nvPr/>
        </p:nvPicPr>
        <p:blipFill>
          <a:blip r:embed="rId3" cstate="print"/>
          <a:srcRect/>
          <a:stretch>
            <a:fillRect/>
          </a:stretch>
        </p:blipFill>
        <p:spPr bwMode="auto">
          <a:xfrm>
            <a:off x="381004" y="1028700"/>
            <a:ext cx="1963908" cy="33655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vernonfirstbaptist.org/web_images/freshjpeg1.jpg"/>
          <p:cNvPicPr>
            <a:picLocks noGrp="1" noChangeAspect="1" noChangeArrowheads="1"/>
          </p:cNvPicPr>
          <p:nvPr>
            <p:ph idx="1"/>
          </p:nvPr>
        </p:nvPicPr>
        <p:blipFill>
          <a:blip r:embed="rId2" cstate="print"/>
          <a:srcRect/>
          <a:stretch>
            <a:fillRect/>
          </a:stretch>
        </p:blipFill>
        <p:spPr bwMode="auto">
          <a:xfrm>
            <a:off x="825500" y="862859"/>
            <a:ext cx="5969000" cy="398928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914400"/>
            <a:ext cx="2794000" cy="3778250"/>
          </a:xfrm>
        </p:spPr>
        <p:txBody>
          <a:bodyPr/>
          <a:lstStyle/>
          <a:p>
            <a:r>
              <a:rPr lang="en-US" sz="3333" dirty="0">
                <a:solidFill>
                  <a:schemeClr val="bg1"/>
                </a:solidFill>
              </a:rPr>
              <a:t>The Lost will not and indeed cannot be saved unless someone prays for them.</a:t>
            </a:r>
          </a:p>
        </p:txBody>
      </p:sp>
      <p:pic>
        <p:nvPicPr>
          <p:cNvPr id="4" name="Content Placeholder 3" descr="photo (2).JPG"/>
          <p:cNvPicPr>
            <a:picLocks noGrp="1" noChangeAspect="1"/>
          </p:cNvPicPr>
          <p:nvPr>
            <p:ph idx="1"/>
          </p:nvPr>
        </p:nvPicPr>
        <p:blipFill>
          <a:blip r:embed="rId2" cstate="print"/>
          <a:stretch>
            <a:fillRect/>
          </a:stretch>
        </p:blipFill>
        <p:spPr>
          <a:xfrm>
            <a:off x="457200" y="914400"/>
            <a:ext cx="3778250" cy="37782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7620000" cy="1280160"/>
          </a:xfrm>
        </p:spPr>
        <p:txBody>
          <a:bodyPr/>
          <a:lstStyle/>
          <a:p>
            <a:r>
              <a:rPr lang="en-US" dirty="0">
                <a:solidFill>
                  <a:schemeClr val="bg1"/>
                </a:solidFill>
              </a:rPr>
              <a:t>The Lost are prisoners which Satan refuses to release (Isaiah 14:17)</a:t>
            </a:r>
          </a:p>
        </p:txBody>
      </p:sp>
      <p:pic>
        <p:nvPicPr>
          <p:cNvPr id="4" name="Content Placeholder 3" descr="photo (1).GIF"/>
          <p:cNvPicPr>
            <a:picLocks noGrp="1" noChangeAspect="1"/>
          </p:cNvPicPr>
          <p:nvPr>
            <p:ph idx="1"/>
          </p:nvPr>
        </p:nvPicPr>
        <p:blipFill>
          <a:blip r:embed="rId2" cstate="print"/>
          <a:stretch>
            <a:fillRect/>
          </a:stretch>
        </p:blipFill>
        <p:spPr>
          <a:xfrm>
            <a:off x="2095500" y="1828800"/>
            <a:ext cx="3429000" cy="312039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Slaves under Satan’s authority and jurisdiction (Acts 26:18)</a:t>
            </a:r>
          </a:p>
        </p:txBody>
      </p:sp>
      <p:pic>
        <p:nvPicPr>
          <p:cNvPr id="4" name="Content Placeholder 3" descr="photo (3).JPG"/>
          <p:cNvPicPr>
            <a:picLocks noGrp="1" noChangeAspect="1"/>
          </p:cNvPicPr>
          <p:nvPr>
            <p:ph idx="1"/>
          </p:nvPr>
        </p:nvPicPr>
        <p:blipFill>
          <a:blip r:embed="rId2" cstate="print"/>
          <a:stretch>
            <a:fillRect/>
          </a:stretch>
        </p:blipFill>
        <p:spPr>
          <a:xfrm>
            <a:off x="1862667" y="1841500"/>
            <a:ext cx="3788833" cy="284162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89000" y="2286000"/>
            <a:ext cx="4318000" cy="1587500"/>
          </a:xfrm>
          <a:solidFill>
            <a:srgbClr val="FF0000"/>
          </a:solidFill>
        </p:spPr>
        <p:txBody>
          <a:bodyPr/>
          <a:lstStyle/>
          <a:p>
            <a:pPr algn="ctr">
              <a:buNone/>
            </a:pPr>
            <a:r>
              <a:rPr lang="en-US" sz="3667" dirty="0">
                <a:ln w="18415" cmpd="sng">
                  <a:solidFill>
                    <a:srgbClr val="FFFFFF"/>
                  </a:solidFill>
                  <a:prstDash val="solid"/>
                </a:ln>
                <a:solidFill>
                  <a:srgbClr val="FFFFFF"/>
                </a:solidFill>
                <a:effectLst>
                  <a:outerShdw blurRad="63500" dir="3600000" algn="tl" rotWithShape="0">
                    <a:srgbClr val="000000">
                      <a:alpha val="70000"/>
                    </a:srgbClr>
                  </a:outerShdw>
                </a:effectLst>
              </a:rPr>
              <a:t>Children of the Devil        (John 8:44)</a:t>
            </a:r>
          </a:p>
        </p:txBody>
      </p:sp>
      <p:pic>
        <p:nvPicPr>
          <p:cNvPr id="4" name="Picture 3" descr="photo (3).GIF"/>
          <p:cNvPicPr>
            <a:picLocks noChangeAspect="1"/>
          </p:cNvPicPr>
          <p:nvPr/>
        </p:nvPicPr>
        <p:blipFill>
          <a:blip r:embed="rId2" cstate="print"/>
          <a:stretch>
            <a:fillRect/>
          </a:stretch>
        </p:blipFill>
        <p:spPr>
          <a:xfrm>
            <a:off x="5207000" y="1905000"/>
            <a:ext cx="1993900" cy="2146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hoto (6).PNG"/>
          <p:cNvPicPr>
            <a:picLocks noGrp="1" noChangeAspect="1"/>
          </p:cNvPicPr>
          <p:nvPr>
            <p:ph idx="1"/>
          </p:nvPr>
        </p:nvPicPr>
        <p:blipFill>
          <a:blip r:embed="rId2" cstate="print"/>
          <a:stretch>
            <a:fillRect/>
          </a:stretch>
        </p:blipFill>
        <p:spPr>
          <a:xfrm>
            <a:off x="730250" y="1485900"/>
            <a:ext cx="6159500" cy="3143250"/>
          </a:xfrm>
        </p:spPr>
      </p:pic>
      <p:sp>
        <p:nvSpPr>
          <p:cNvPr id="7" name="Title 1"/>
          <p:cNvSpPr>
            <a:spLocks noGrp="1"/>
          </p:cNvSpPr>
          <p:nvPr>
            <p:ph type="title"/>
          </p:nvPr>
        </p:nvSpPr>
        <p:spPr>
          <a:xfrm>
            <a:off x="730250" y="1104900"/>
            <a:ext cx="6159500" cy="793750"/>
          </a:xfrm>
          <a:solidFill>
            <a:srgbClr val="FFFF00"/>
          </a:solidFill>
        </p:spPr>
        <p:txBody>
          <a:bodyPr/>
          <a:lstStyle/>
          <a:p>
            <a:r>
              <a:rPr lang="en-US" b="1" dirty="0">
                <a:solidFill>
                  <a:srgbClr val="FF0000"/>
                </a:solidFill>
              </a:rPr>
              <a:t>“Energized” by Satan (Eph 2:2)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a:themeElements>
    <a:clrScheme name="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2_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2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a:themeElements>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a:majorFont>
        <a:latin typeface="Galatia SIL"/>
        <a:ea typeface=""/>
        <a:cs typeface=""/>
      </a:majorFont>
      <a:minorFont>
        <a:latin typeface="Galatia SI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sng" strike="noStrike" cap="none" normalizeH="0" baseline="0" smtClean="0">
            <a:ln>
              <a:noFill/>
            </a:ln>
            <a:solidFill>
              <a:srgbClr val="FFA200"/>
            </a:solidFill>
            <a:effectLst/>
            <a:latin typeface="Galatia SIL" pitchFamily="2"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101407</TotalTime>
  <Words>523</Words>
  <Application>Microsoft Office PowerPoint</Application>
  <PresentationFormat>Custom</PresentationFormat>
  <Paragraphs>44</Paragraphs>
  <Slides>48</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48</vt:i4>
      </vt:variant>
    </vt:vector>
  </HeadingPairs>
  <TitlesOfParts>
    <vt:vector size="59" baseType="lpstr">
      <vt:lpstr>Agency FB</vt:lpstr>
      <vt:lpstr>Aharoni</vt:lpstr>
      <vt:lpstr>Algerian</vt:lpstr>
      <vt:lpstr>Arial</vt:lpstr>
      <vt:lpstr>Calibri</vt:lpstr>
      <vt:lpstr>Galatia SIL</vt:lpstr>
      <vt:lpstr>Goudy Stout</vt:lpstr>
      <vt:lpstr>Office Theme</vt:lpstr>
      <vt:lpstr>default</vt:lpstr>
      <vt:lpstr>2_default</vt:lpstr>
      <vt:lpstr>1_default</vt:lpstr>
      <vt:lpstr>PowerPoint Presentation</vt:lpstr>
      <vt:lpstr>How many of you have  family members who are lost? Friends?  Co-Workers?</vt:lpstr>
      <vt:lpstr>PowerPoint Presentation</vt:lpstr>
      <vt:lpstr>But Why do they need  us to be praying for them?</vt:lpstr>
      <vt:lpstr>The Lost will not and indeed cannot be saved unless someone prays for them.</vt:lpstr>
      <vt:lpstr>The Lost are prisoners which Satan refuses to release (Isaiah 14:17)</vt:lpstr>
      <vt:lpstr>Slaves under Satan’s authority and jurisdiction (Acts 26:18)</vt:lpstr>
      <vt:lpstr>PowerPoint Presentation</vt:lpstr>
      <vt:lpstr>“Energized” by Satan (Eph 2:2)</vt:lpstr>
      <vt:lpstr>PowerPoint Presentation</vt:lpstr>
      <vt:lpstr>PowerPoint Presentation</vt:lpstr>
      <vt:lpstr> And they are blinded to the Gospel 2 Corinthians 4:3-4</vt:lpstr>
      <vt:lpstr>PowerPoint Presentation</vt:lpstr>
      <vt:lpstr>PowerPoint Presentation</vt:lpstr>
      <vt:lpstr>PowerPoint Presentation</vt:lpstr>
      <vt:lpstr>To try to share</vt:lpstr>
      <vt:lpstr>We need to understand what our family and friends are up against. And then realize that we can play a part in their                  salvation by praying!</vt:lpstr>
      <vt:lpstr>PowerPoint Presentation</vt:lpstr>
      <vt:lpstr>PowerPoint Presentation</vt:lpstr>
      <vt:lpstr>This is a Spiritual Battle/War that we are in. The Primary purpose in praying for the lost is NOT to convince God to save them. For He is “not willing that any should perish”             2 Peter 3:9</vt:lpstr>
      <vt:lpstr>PowerPoint Presentation</vt:lpstr>
      <vt:lpstr>A brief review of the Biblical description of their desperate situation will help us understand this critical truth.</vt:lpstr>
      <vt:lpstr>PowerPoint Presentation</vt:lpstr>
      <vt:lpstr> And they are blinded to the Gospel 2 Corinthians 4:3-4</vt:lpstr>
      <vt:lpstr>“Energized” by Satan (Eph 2:2)</vt:lpstr>
      <vt:lpstr>PowerPoint Presentation</vt:lpstr>
      <vt:lpstr>PowerPoint Presentation</vt:lpstr>
      <vt:lpstr>PowerPoint Presentation</vt:lpstr>
      <vt:lpstr>The Greek word for works is energeo “to energize”</vt:lpstr>
      <vt:lpstr>PowerPoint Presentation</vt:lpstr>
      <vt:lpstr>PowerPoint Presentation</vt:lpstr>
      <vt:lpstr>PowerPoint Presentation</vt:lpstr>
      <vt:lpstr>Satan’s armor is a mindset</vt:lpstr>
      <vt:lpstr>PowerPoint Presentation</vt:lpstr>
      <vt:lpstr>Ephesians 6:12-20  Full Armor of God to stand against powers of this age. Truth, Righteousness, the Gospel,                     Faith, the Word of God, and Prayer</vt:lpstr>
      <vt:lpstr>Our weapons are designed to do 4 things For tearing down stronghold For tearing down any arguments/imagination/speculations And tearing every arrogant obstacle(all ignorance)                                     against God‘s word/Knowledge And to bring into captivity every thought into the obedience of Christ</vt:lpstr>
      <vt:lpstr>   God has given us, the church, weapons to use (in prayer) to pull down Satan</vt:lpstr>
      <vt:lpstr>Wild Man in Gerasene. (Mark 5:1-15)</vt:lpstr>
      <vt:lpstr>PowerPoint Presentation</vt:lpstr>
      <vt:lpstr>So how does the Satan do this work?</vt:lpstr>
      <vt:lpstr>John 3:18</vt:lpstr>
      <vt:lpstr> Unbelief is the only sin that will send someone to hell. Not Adultery, drunkenness, stealing, anger etc..</vt:lpstr>
      <vt:lpstr>PowerPoint Presentation</vt:lpstr>
      <vt:lpstr>PowerPoint Presentation</vt:lpstr>
      <vt:lpstr>PowerPoint Presentation</vt:lpstr>
      <vt:lpstr>PowerPoint Presentation</vt:lpstr>
      <vt:lpstr>PowerPoint Presentation</vt:lpstr>
      <vt:lpstr>PowerPoint Presentation</vt:lpstr>
    </vt:vector>
  </TitlesOfParts>
  <Company>Harvest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Blackwell</dc:creator>
  <cp:lastModifiedBy>Shawn LaVergne</cp:lastModifiedBy>
  <cp:revision>7951</cp:revision>
  <cp:lastPrinted>2012-11-10T23:31:49Z</cp:lastPrinted>
  <dcterms:created xsi:type="dcterms:W3CDTF">2009-04-16T15:08:20Z</dcterms:created>
  <dcterms:modified xsi:type="dcterms:W3CDTF">2018-12-02T06:30:32Z</dcterms:modified>
</cp:coreProperties>
</file>