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F1857-ED0F-4A66-BD1C-F740556EABF2}" type="datetimeFigureOut">
              <a:rPr lang="en-US" smtClean="0"/>
              <a:t>6/2/2019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666FCC-A918-474A-85F6-E947C44F995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Pastor</a:t>
            </a:r>
            <a:r>
              <a:rPr lang="en-US" baseline="0" dirty="0" smtClean="0"/>
              <a:t> </a:t>
            </a:r>
            <a:r>
              <a:rPr lang="en-US" baseline="0" dirty="0" err="1" smtClean="0"/>
              <a:t>Harl</a:t>
            </a:r>
            <a:r>
              <a:rPr lang="en-US" baseline="0" dirty="0" smtClean="0"/>
              <a:t> spoke last week on the “Evidence of things not seen” That people recorded seeing Jesus doing miracles, that He lives, was crucified and then over 500 people testified of His Resurrection and His body was never found.  Today there are millions of people who would testify of God’s existence,, of the presence of the Holy Spirit indwelling us and of our faith in the living God!</a:t>
            </a:r>
          </a:p>
          <a:p>
            <a:r>
              <a:rPr lang="en-US" dirty="0" smtClean="0"/>
              <a:t>These are all things that are unseen but our faith and experiences say they are true.  So what about the things that are SEEN in us.  This evidence is real,</a:t>
            </a:r>
            <a:r>
              <a:rPr lang="en-US" baseline="0" dirty="0" smtClean="0"/>
              <a:t> for everyone to see, every day by 100’s of people that we interact with daily.  This evidence is through words and our actions.</a:t>
            </a:r>
            <a:endParaRPr lang="en-US" dirty="0"/>
          </a:p>
        </p:txBody>
      </p:sp>
      <p:sp>
        <p:nvSpPr>
          <p:cNvPr id="4" name="Slide Number Placeholder 3"/>
          <p:cNvSpPr>
            <a:spLocks noGrp="1"/>
          </p:cNvSpPr>
          <p:nvPr>
            <p:ph type="sldNum" sz="quarter" idx="10"/>
          </p:nvPr>
        </p:nvSpPr>
        <p:spPr/>
        <p:txBody>
          <a:bodyPr/>
          <a:lstStyle/>
          <a:p>
            <a:fld id="{20666FCC-A918-474A-85F6-E947C44F9956}"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In</a:t>
            </a:r>
            <a:r>
              <a:rPr lang="en-US" baseline="0" dirty="0" smtClean="0"/>
              <a:t> today’s world it is hard sometimes to keep our Christian values up to par. Everywhere we go we are faced with choices that get harder and harder.  We as Christians are not sinners because of Jesus covering our sins with His payment on the cross. But we can still fall slowly into sinful behaviors that lead farther and farther away from what God wants us to be. And what are our actions and words saying to the world about who we are?</a:t>
            </a:r>
          </a:p>
          <a:p>
            <a:r>
              <a:rPr lang="en-US" baseline="0" dirty="0" smtClean="0"/>
              <a:t>So my question to all of us is:  “How are we doing fighting the slippery slope to man’s ways when we leave here?</a:t>
            </a:r>
          </a:p>
          <a:p>
            <a:endParaRPr lang="en-US" baseline="0" dirty="0" smtClean="0"/>
          </a:p>
          <a:p>
            <a:r>
              <a:rPr lang="en-US" baseline="0" dirty="0" smtClean="0"/>
              <a:t>We are bombarded day and night with negativity.  We all see morals and values going downhill. Relationships breaking up left and right. Kids having a harder time just getting through school. TV, internet, radio and social media are letting such ugly and horrific event invade our minds all the time.  It seems to me that I have to be watching how I let my attitude be effected.  People seem to have simmering anger on the surface just ready to spill over and their actions are so </a:t>
            </a:r>
            <a:r>
              <a:rPr lang="en-US" baseline="0" dirty="0" err="1" smtClean="0"/>
              <a:t>hateful.We</a:t>
            </a:r>
            <a:r>
              <a:rPr lang="en-US" baseline="0" dirty="0" smtClean="0"/>
              <a:t> need to guard our minds and watch our own actions so we don’t get sucked up into all of this.  It can be so easy and almost un-noticeable.</a:t>
            </a:r>
            <a:endParaRPr lang="en-US" dirty="0"/>
          </a:p>
        </p:txBody>
      </p:sp>
      <p:sp>
        <p:nvSpPr>
          <p:cNvPr id="4" name="Slide Number Placeholder 3"/>
          <p:cNvSpPr>
            <a:spLocks noGrp="1"/>
          </p:cNvSpPr>
          <p:nvPr>
            <p:ph type="sldNum" sz="quarter" idx="10"/>
          </p:nvPr>
        </p:nvSpPr>
        <p:spPr/>
        <p:txBody>
          <a:bodyPr/>
          <a:lstStyle/>
          <a:p>
            <a:fld id="{20666FCC-A918-474A-85F6-E947C44F9956}"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SCRIPTURE   We need to let love keep ruling in our hearts.   </a:t>
            </a:r>
          </a:p>
          <a:p>
            <a:endParaRPr lang="en-US" dirty="0" smtClean="0"/>
          </a:p>
          <a:p>
            <a:r>
              <a:rPr lang="en-US" dirty="0" smtClean="0"/>
              <a:t>We need to be forgiving, humble,</a:t>
            </a:r>
            <a:r>
              <a:rPr lang="en-US" baseline="0" dirty="0" smtClean="0"/>
              <a:t> loving, understanding and teachable.  Turn off all the negative input and tune into the Bible where good things can change your attitude and ultimately YOUR LIFE!!!</a:t>
            </a:r>
            <a:endParaRPr lang="en-US" dirty="0"/>
          </a:p>
        </p:txBody>
      </p:sp>
      <p:sp>
        <p:nvSpPr>
          <p:cNvPr id="4" name="Slide Number Placeholder 3"/>
          <p:cNvSpPr>
            <a:spLocks noGrp="1"/>
          </p:cNvSpPr>
          <p:nvPr>
            <p:ph type="sldNum" sz="quarter" idx="10"/>
          </p:nvPr>
        </p:nvSpPr>
        <p:spPr/>
        <p:txBody>
          <a:bodyPr/>
          <a:lstStyle/>
          <a:p>
            <a:fld id="{20666FCC-A918-474A-85F6-E947C44F995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ENTIRE PAGE</a:t>
            </a:r>
            <a:endParaRPr lang="en-US" dirty="0"/>
          </a:p>
        </p:txBody>
      </p:sp>
      <p:sp>
        <p:nvSpPr>
          <p:cNvPr id="4" name="Slide Number Placeholder 3"/>
          <p:cNvSpPr>
            <a:spLocks noGrp="1"/>
          </p:cNvSpPr>
          <p:nvPr>
            <p:ph type="sldNum" sz="quarter" idx="10"/>
          </p:nvPr>
        </p:nvSpPr>
        <p:spPr/>
        <p:txBody>
          <a:bodyPr/>
          <a:lstStyle/>
          <a:p>
            <a:fld id="{20666FCC-A918-474A-85F6-E947C44F995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here is a glimpse of a conversation I had doing a simple thing like advertising the Food Bank</a:t>
            </a:r>
          </a:p>
          <a:p>
            <a:endParaRPr lang="en-US" dirty="0" smtClean="0"/>
          </a:p>
          <a:p>
            <a:r>
              <a:rPr lang="en-US" dirty="0" smtClean="0"/>
              <a:t>After I sent her all the info.  AGAIN  she said:</a:t>
            </a:r>
          </a:p>
          <a:p>
            <a:r>
              <a:rPr lang="en-US" dirty="0" smtClean="0"/>
              <a:t>KK- Hey will you share this video.  It’s for the Vets! Unless you don’t have time but it would be good.</a:t>
            </a:r>
          </a:p>
          <a:p>
            <a:r>
              <a:rPr lang="en-US" dirty="0" smtClean="0"/>
              <a:t>ME- “I</a:t>
            </a:r>
            <a:r>
              <a:rPr lang="en-US" baseline="0" dirty="0" smtClean="0"/>
              <a:t> really don’t have time to share things from others.  I am a pastor at this church, but God bless you for caring!”</a:t>
            </a:r>
          </a:p>
          <a:p>
            <a:r>
              <a:rPr lang="en-US" baseline="0" dirty="0" smtClean="0"/>
              <a:t>KK- “I got it from a friend &amp; out of respect I did this!  So I see why I don’t believe in YOUR GOD! You all say spread the word…I do &amp; you complain about it.</a:t>
            </a:r>
          </a:p>
          <a:p>
            <a:r>
              <a:rPr lang="en-US" baseline="0" dirty="0" smtClean="0"/>
              <a:t>ME- (taking a deep breath and fighting getting mad, I write)  I do love Jesus and want everyone else to also but I just can’t respond to </a:t>
            </a:r>
            <a:r>
              <a:rPr lang="en-US" baseline="0" dirty="0" err="1" smtClean="0"/>
              <a:t>everyones</a:t>
            </a:r>
            <a:r>
              <a:rPr lang="en-US" baseline="0" dirty="0" smtClean="0"/>
              <a:t> requests. I love your outreach, please keep it up. Our world needs people like you! Thanks for understanding.</a:t>
            </a:r>
          </a:p>
          <a:p>
            <a:r>
              <a:rPr lang="en-US" baseline="0" dirty="0" smtClean="0"/>
              <a:t>KK- Oh I am so sorry. I took it out on you &amp; God. I am sorry</a:t>
            </a:r>
          </a:p>
          <a:p>
            <a:r>
              <a:rPr lang="en-US" baseline="0" dirty="0" smtClean="0"/>
              <a:t>ME- No problem. You are a very kind hearted person, I can tell. It really would be great for you to learn about Jesus for He really does love you.  Have a beautiful summer!</a:t>
            </a:r>
          </a:p>
          <a:p>
            <a:endParaRPr lang="en-US" baseline="0" dirty="0" smtClean="0"/>
          </a:p>
          <a:p>
            <a:r>
              <a:rPr lang="en-US" baseline="0" dirty="0" smtClean="0"/>
              <a:t>I had to make that choice. What way was I going to follow. I was able to show </a:t>
            </a:r>
            <a:r>
              <a:rPr lang="en-US" baseline="0" dirty="0" err="1" smtClean="0"/>
              <a:t>Jesus’s</a:t>
            </a:r>
            <a:r>
              <a:rPr lang="en-US" baseline="0" dirty="0" smtClean="0"/>
              <a:t> love even in hateful circumstances.  So….</a:t>
            </a:r>
            <a:endParaRPr lang="en-US" dirty="0" smtClean="0"/>
          </a:p>
          <a:p>
            <a:endParaRPr lang="en-US" dirty="0"/>
          </a:p>
        </p:txBody>
      </p:sp>
      <p:sp>
        <p:nvSpPr>
          <p:cNvPr id="4" name="Slide Number Placeholder 3"/>
          <p:cNvSpPr>
            <a:spLocks noGrp="1"/>
          </p:cNvSpPr>
          <p:nvPr>
            <p:ph type="sldNum" sz="quarter" idx="10"/>
          </p:nvPr>
        </p:nvSpPr>
        <p:spPr/>
        <p:txBody>
          <a:bodyPr/>
          <a:lstStyle/>
          <a:p>
            <a:fld id="{20666FCC-A918-474A-85F6-E947C44F995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think how much brighter your light will shine when your inner self matches you outer actions!!!!!</a:t>
            </a:r>
            <a:endParaRPr lang="en-US" dirty="0"/>
          </a:p>
        </p:txBody>
      </p:sp>
      <p:sp>
        <p:nvSpPr>
          <p:cNvPr id="4" name="Slide Number Placeholder 3"/>
          <p:cNvSpPr>
            <a:spLocks noGrp="1"/>
          </p:cNvSpPr>
          <p:nvPr>
            <p:ph type="sldNum" sz="quarter" idx="10"/>
          </p:nvPr>
        </p:nvSpPr>
        <p:spPr/>
        <p:txBody>
          <a:bodyPr/>
          <a:lstStyle/>
          <a:p>
            <a:fld id="{20666FCC-A918-474A-85F6-E947C44F9956}"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5D5B066-7BCD-4300-9B58-BD5931826D3B}" type="datetimeFigureOut">
              <a:rPr lang="en-US" smtClean="0"/>
              <a:t>6/2/2019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CF7976C-6F31-4312-937C-AC254A82F3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5B066-7BCD-4300-9B58-BD5931826D3B}"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7976C-6F31-4312-937C-AC254A82F3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5B066-7BCD-4300-9B58-BD5931826D3B}"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7976C-6F31-4312-937C-AC254A82F3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5D5B066-7BCD-4300-9B58-BD5931826D3B}" type="datetimeFigureOut">
              <a:rPr lang="en-US" smtClean="0"/>
              <a:t>6/2/2019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CF7976C-6F31-4312-937C-AC254A82F3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5D5B066-7BCD-4300-9B58-BD5931826D3B}" type="datetimeFigureOut">
              <a:rPr lang="en-US" smtClean="0"/>
              <a:t>6/2/2019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CF7976C-6F31-4312-937C-AC254A82F32C}"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5D5B066-7BCD-4300-9B58-BD5931826D3B}" type="datetimeFigureOut">
              <a:rPr lang="en-US" smtClean="0"/>
              <a:t>6/2/2019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CF7976C-6F31-4312-937C-AC254A82F3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5D5B066-7BCD-4300-9B58-BD5931826D3B}"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CF7976C-6F31-4312-937C-AC254A82F32C}"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5D5B066-7BCD-4300-9B58-BD5931826D3B}" type="datetimeFigureOut">
              <a:rPr lang="en-US" smtClean="0"/>
              <a:t>6/2/2019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7976C-6F31-4312-937C-AC254A82F3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D5B066-7BCD-4300-9B58-BD5931826D3B}" type="datetimeFigureOut">
              <a:rPr lang="en-US" smtClean="0"/>
              <a:t>6/2/2019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7976C-6F31-4312-937C-AC254A82F3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5D5B066-7BCD-4300-9B58-BD5931826D3B}" type="datetimeFigureOut">
              <a:rPr lang="en-US" smtClean="0"/>
              <a:t>6/2/2019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7976C-6F31-4312-937C-AC254A82F3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5D5B066-7BCD-4300-9B58-BD5931826D3B}"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CF7976C-6F31-4312-937C-AC254A82F32C}"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5D5B066-7BCD-4300-9B58-BD5931826D3B}" type="datetimeFigureOut">
              <a:rPr lang="en-US" smtClean="0"/>
              <a:t>6/2/2019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CF7976C-6F31-4312-937C-AC254A82F32C}"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US" dirty="0" smtClean="0"/>
              <a:t>“Evidence of Things Seen”</a:t>
            </a:r>
            <a:endParaRPr lang="en-US" dirty="0"/>
          </a:p>
        </p:txBody>
      </p:sp>
      <p:pic>
        <p:nvPicPr>
          <p:cNvPr id="8" name="Content Placeholder 7" descr="out of the dark.jpg"/>
          <p:cNvPicPr>
            <a:picLocks noGrp="1" noChangeAspect="1"/>
          </p:cNvPicPr>
          <p:nvPr>
            <p:ph sz="half" idx="1"/>
          </p:nvPr>
        </p:nvPicPr>
        <p:blipFill>
          <a:blip r:embed="rId3" cstate="print"/>
          <a:stretch>
            <a:fillRect/>
          </a:stretch>
        </p:blipFill>
        <p:spPr>
          <a:xfrm>
            <a:off x="685800" y="2438400"/>
            <a:ext cx="3810000" cy="3200400"/>
          </a:xfrm>
        </p:spPr>
      </p:pic>
      <p:sp>
        <p:nvSpPr>
          <p:cNvPr id="10" name="Content Placeholder 9"/>
          <p:cNvSpPr>
            <a:spLocks noGrp="1"/>
          </p:cNvSpPr>
          <p:nvPr>
            <p:ph sz="half" idx="2"/>
          </p:nvPr>
        </p:nvSpPr>
        <p:spPr>
          <a:xfrm>
            <a:off x="4419600" y="1600200"/>
            <a:ext cx="3886200" cy="4724400"/>
          </a:xfrm>
        </p:spPr>
        <p:txBody>
          <a:bodyPr/>
          <a:lstStyle/>
          <a:p>
            <a:pPr lvl="2">
              <a:buNone/>
            </a:pPr>
            <a:endParaRPr lang="en-US" dirty="0" smtClean="0"/>
          </a:p>
          <a:p>
            <a:pPr lvl="2" algn="ctr">
              <a:buNone/>
            </a:pPr>
            <a:endParaRPr lang="en-US" sz="3600" dirty="0" smtClean="0"/>
          </a:p>
          <a:p>
            <a:pPr lvl="2" algn="ctr">
              <a:buNone/>
            </a:pPr>
            <a:r>
              <a:rPr lang="en-US" sz="3600" dirty="0" smtClean="0"/>
              <a:t>So what’s the evidence of things they do </a:t>
            </a:r>
            <a:r>
              <a:rPr lang="en-US" sz="3600" b="1" dirty="0" smtClean="0"/>
              <a:t>See</a:t>
            </a:r>
            <a:r>
              <a:rPr lang="en-US" sz="3600" dirty="0" smtClean="0"/>
              <a:t>?” </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ocked by honesty.jpg"/>
          <p:cNvPicPr>
            <a:picLocks noChangeAspect="1"/>
          </p:cNvPicPr>
          <p:nvPr/>
        </p:nvPicPr>
        <p:blipFill>
          <a:blip r:embed="rId3" cstate="print"/>
          <a:stretch>
            <a:fillRect/>
          </a:stretch>
        </p:blipFill>
        <p:spPr>
          <a:xfrm>
            <a:off x="152400" y="3733800"/>
            <a:ext cx="3333750" cy="2976562"/>
          </a:xfrm>
          <a:prstGeom prst="rect">
            <a:avLst/>
          </a:prstGeom>
        </p:spPr>
      </p:pic>
      <p:sp>
        <p:nvSpPr>
          <p:cNvPr id="3" name="Title 2"/>
          <p:cNvSpPr>
            <a:spLocks noGrp="1"/>
          </p:cNvSpPr>
          <p:nvPr>
            <p:ph type="title"/>
          </p:nvPr>
        </p:nvSpPr>
        <p:spPr>
          <a:xfrm>
            <a:off x="304800" y="152400"/>
            <a:ext cx="8686800" cy="990600"/>
          </a:xfrm>
          <a:effectLst/>
        </p:spPr>
        <p:txBody>
          <a:bodyPr>
            <a:normAutofit/>
          </a:bodyPr>
          <a:lstStyle/>
          <a:p>
            <a:pPr algn="ctr"/>
            <a:r>
              <a:rPr lang="en-US" sz="3200" dirty="0" smtClean="0"/>
              <a:t>“Actions Speak Louder Than Words”</a:t>
            </a:r>
            <a:endParaRPr lang="en-US" sz="3200" dirty="0"/>
          </a:p>
        </p:txBody>
      </p:sp>
      <p:sp>
        <p:nvSpPr>
          <p:cNvPr id="4" name="Content Placeholder 3"/>
          <p:cNvSpPr>
            <a:spLocks noGrp="1"/>
          </p:cNvSpPr>
          <p:nvPr>
            <p:ph idx="1"/>
          </p:nvPr>
        </p:nvSpPr>
        <p:spPr/>
        <p:txBody>
          <a:bodyPr/>
          <a:lstStyle/>
          <a:p>
            <a:pPr algn="ctr">
              <a:buNone/>
            </a:pPr>
            <a:r>
              <a:rPr lang="en-US" dirty="0" smtClean="0"/>
              <a:t> “Do our “walking the walk” &amp; “talking the talk”     match our Christian identity?”</a:t>
            </a:r>
          </a:p>
          <a:p>
            <a:pPr algn="ctr">
              <a:buNone/>
            </a:pPr>
            <a:endParaRPr lang="en-US" dirty="0" smtClean="0"/>
          </a:p>
          <a:p>
            <a:pPr>
              <a:buNone/>
            </a:pPr>
            <a:r>
              <a:rPr lang="en-US" dirty="0" smtClean="0"/>
              <a:t>					Do our Christian words and</a:t>
            </a:r>
          </a:p>
          <a:p>
            <a:pPr>
              <a:buNone/>
            </a:pPr>
            <a:r>
              <a:rPr lang="en-US" dirty="0" smtClean="0"/>
              <a:t>	</a:t>
            </a:r>
            <a:r>
              <a:rPr lang="en-US" dirty="0" smtClean="0"/>
              <a:t>				and actions stay the same 				when we leave here?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 LOVE BE OUR life changing GUIDE</a:t>
            </a:r>
            <a:endParaRPr lang="en-US" dirty="0"/>
          </a:p>
        </p:txBody>
      </p:sp>
      <p:pic>
        <p:nvPicPr>
          <p:cNvPr id="4" name="Content Placeholder 3" descr="christiancharacterblocks.jpg"/>
          <p:cNvPicPr>
            <a:picLocks noGrp="1" noChangeAspect="1"/>
          </p:cNvPicPr>
          <p:nvPr>
            <p:ph idx="1"/>
          </p:nvPr>
        </p:nvPicPr>
        <p:blipFill>
          <a:blip r:embed="rId3" cstate="print"/>
          <a:stretch>
            <a:fillRect/>
          </a:stretch>
        </p:blipFill>
        <p:spPr>
          <a:xfrm>
            <a:off x="1630892" y="1554163"/>
            <a:ext cx="6034616" cy="452596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HOLY SPIRIT IS OUR </a:t>
            </a:r>
            <a:r>
              <a:rPr lang="en-US" b="1" dirty="0" smtClean="0"/>
              <a:t>POWER</a:t>
            </a:r>
            <a:endParaRPr lang="en-US" b="1" dirty="0"/>
          </a:p>
        </p:txBody>
      </p:sp>
      <p:sp>
        <p:nvSpPr>
          <p:cNvPr id="5" name="Text Placeholder 4"/>
          <p:cNvSpPr>
            <a:spLocks noGrp="1"/>
          </p:cNvSpPr>
          <p:nvPr>
            <p:ph type="body" idx="1"/>
          </p:nvPr>
        </p:nvSpPr>
        <p:spPr/>
        <p:txBody>
          <a:bodyPr/>
          <a:lstStyle/>
          <a:p>
            <a:endParaRPr lang="en-US"/>
          </a:p>
        </p:txBody>
      </p:sp>
      <p:sp>
        <p:nvSpPr>
          <p:cNvPr id="6" name="Text Placeholder 5"/>
          <p:cNvSpPr>
            <a:spLocks noGrp="1"/>
          </p:cNvSpPr>
          <p:nvPr>
            <p:ph type="body" sz="half" idx="3"/>
          </p:nvPr>
        </p:nvSpPr>
        <p:spPr/>
        <p:txBody>
          <a:bodyPr/>
          <a:lstStyle/>
          <a:p>
            <a:endParaRPr lang="en-US"/>
          </a:p>
        </p:txBody>
      </p:sp>
      <p:pic>
        <p:nvPicPr>
          <p:cNvPr id="4" name="Content Placeholder 3" descr="snoopy,how we respond.jpg"/>
          <p:cNvPicPr>
            <a:picLocks noGrp="1" noChangeAspect="1"/>
          </p:cNvPicPr>
          <p:nvPr>
            <p:ph sz="quarter" idx="2"/>
          </p:nvPr>
        </p:nvPicPr>
        <p:blipFill>
          <a:blip r:embed="rId3" cstate="print"/>
          <a:stretch>
            <a:fillRect/>
          </a:stretch>
        </p:blipFill>
        <p:spPr>
          <a:xfrm>
            <a:off x="1256283" y="1316038"/>
            <a:ext cx="2340421" cy="3941762"/>
          </a:xfrm>
        </p:spPr>
      </p:pic>
      <p:sp>
        <p:nvSpPr>
          <p:cNvPr id="7" name="Content Placeholder 6"/>
          <p:cNvSpPr>
            <a:spLocks noGrp="1"/>
          </p:cNvSpPr>
          <p:nvPr>
            <p:ph sz="quarter" idx="4"/>
          </p:nvPr>
        </p:nvSpPr>
        <p:spPr/>
        <p:txBody>
          <a:bodyPr>
            <a:normAutofit/>
          </a:bodyPr>
          <a:lstStyle/>
          <a:p>
            <a:pPr>
              <a:buNone/>
            </a:pPr>
            <a:r>
              <a:rPr lang="en-US" sz="2000" dirty="0" smtClean="0"/>
              <a:t>“That He would grant you, according to the riches of His glory, to be strengthened with might (</a:t>
            </a:r>
            <a:r>
              <a:rPr lang="en-US" sz="2000" b="1" dirty="0" smtClean="0"/>
              <a:t>power</a:t>
            </a:r>
            <a:r>
              <a:rPr lang="en-US" sz="2000" dirty="0" smtClean="0"/>
              <a:t>) through His Spirit in the inner man.            Eph. 3:16</a:t>
            </a:r>
          </a:p>
          <a:p>
            <a:pPr>
              <a:buNone/>
            </a:pPr>
            <a:endParaRPr lang="en-US" sz="2000" dirty="0" smtClean="0"/>
          </a:p>
          <a:p>
            <a:pPr>
              <a:buNone/>
            </a:pPr>
            <a:r>
              <a:rPr lang="en-US" sz="2000" dirty="0" smtClean="0"/>
              <a:t>“Now to Him who is able to do exceedingly abundantly above all that we ask or think, according to the </a:t>
            </a:r>
            <a:r>
              <a:rPr lang="en-US" sz="2000" b="1" dirty="0" smtClean="0"/>
              <a:t>power</a:t>
            </a:r>
            <a:r>
              <a:rPr lang="en-US" sz="2000" dirty="0" smtClean="0"/>
              <a:t> that works in us.</a:t>
            </a:r>
            <a:endParaRPr lang="en-US" sz="2000" dirty="0" smtClean="0"/>
          </a:p>
          <a:p>
            <a:pPr>
              <a:buNone/>
            </a:pPr>
            <a:endParaRPr lang="en-US" sz="1800" dirty="0" smtClean="0"/>
          </a:p>
          <a:p>
            <a:pPr>
              <a:buNone/>
            </a:pPr>
            <a:endParaRPr lang="en-US" sz="1800" dirty="0" smtClean="0"/>
          </a:p>
          <a:p>
            <a:pPr>
              <a:buNone/>
            </a:pP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endParaRPr lang="en-US" dirty="0"/>
          </a:p>
        </p:txBody>
      </p:sp>
      <p:pic>
        <p:nvPicPr>
          <p:cNvPr id="9" name="Content Placeholder 8" descr="gods way...mans way.jpg"/>
          <p:cNvPicPr>
            <a:picLocks noGrp="1" noChangeAspect="1"/>
          </p:cNvPicPr>
          <p:nvPr>
            <p:ph idx="1"/>
          </p:nvPr>
        </p:nvPicPr>
        <p:blipFill>
          <a:blip r:embed="rId3" cstate="print"/>
          <a:stretch>
            <a:fillRect/>
          </a:stretch>
        </p:blipFill>
        <p:spPr>
          <a:xfrm>
            <a:off x="2743201" y="1295400"/>
            <a:ext cx="3733800" cy="44958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let your inner &amp; outer light shine</a:t>
            </a:r>
            <a:endParaRPr lang="en-US" dirty="0"/>
          </a:p>
        </p:txBody>
      </p:sp>
      <p:pic>
        <p:nvPicPr>
          <p:cNvPr id="4" name="Content Placeholder 3" descr="this little light of mine.jpg"/>
          <p:cNvPicPr>
            <a:picLocks noGrp="1" noChangeAspect="1"/>
          </p:cNvPicPr>
          <p:nvPr>
            <p:ph idx="1"/>
          </p:nvPr>
        </p:nvPicPr>
        <p:blipFill>
          <a:blip r:embed="rId3" cstate="print"/>
          <a:stretch>
            <a:fillRect/>
          </a:stretch>
        </p:blipFill>
        <p:spPr>
          <a:xfrm>
            <a:off x="2057400" y="1905000"/>
            <a:ext cx="5333999" cy="36576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83</TotalTime>
  <Words>600</Words>
  <Application>Microsoft Office PowerPoint</Application>
  <PresentationFormat>On-screen Show (4:3)</PresentationFormat>
  <Paragraphs>44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“Evidence of Things Seen”</vt:lpstr>
      <vt:lpstr>“Actions Speak Louder Than Words”</vt:lpstr>
      <vt:lpstr>LET LOVE BE OUR life changing GUIDE</vt:lpstr>
      <vt:lpstr>THE HOLY SPIRIT IS OUR POWER</vt:lpstr>
      <vt:lpstr>Slide 5</vt:lpstr>
      <vt:lpstr>let your inner &amp; outer light shine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of Things Seen”</dc:title>
  <dc:creator>Fonda</dc:creator>
  <cp:lastModifiedBy>Fonda</cp:lastModifiedBy>
  <cp:revision>9</cp:revision>
  <dcterms:created xsi:type="dcterms:W3CDTF">2019-06-02T06:49:08Z</dcterms:created>
  <dcterms:modified xsi:type="dcterms:W3CDTF">2019-06-02T08:12:31Z</dcterms:modified>
</cp:coreProperties>
</file>