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64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B5D2-231D-4B1F-B53F-87AA7372ACBB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DAE-788C-4B2A-B4E8-11B7700F3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B5D2-231D-4B1F-B53F-87AA7372ACBB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DAE-788C-4B2A-B4E8-11B7700F3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B5D2-231D-4B1F-B53F-87AA7372ACBB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DAE-788C-4B2A-B4E8-11B7700F3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B5D2-231D-4B1F-B53F-87AA7372ACBB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DAE-788C-4B2A-B4E8-11B7700F3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B5D2-231D-4B1F-B53F-87AA7372ACBB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DAE-788C-4B2A-B4E8-11B7700F3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B5D2-231D-4B1F-B53F-87AA7372ACBB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DAE-788C-4B2A-B4E8-11B7700F3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B5D2-231D-4B1F-B53F-87AA7372ACBB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DAE-788C-4B2A-B4E8-11B7700F3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B5D2-231D-4B1F-B53F-87AA7372ACBB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DAE-788C-4B2A-B4E8-11B7700F3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B5D2-231D-4B1F-B53F-87AA7372ACBB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DAE-788C-4B2A-B4E8-11B7700F3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B5D2-231D-4B1F-B53F-87AA7372ACBB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DAE-788C-4B2A-B4E8-11B7700F3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B5D2-231D-4B1F-B53F-87AA7372ACBB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DAE-788C-4B2A-B4E8-11B7700F3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2B5D2-231D-4B1F-B53F-87AA7372ACBB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DAE-788C-4B2A-B4E8-11B7700F3C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535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The Fugiti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971800"/>
            <a:ext cx="5029200" cy="35269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http://www.upenn.edu/pennpress/img/covers/147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81000"/>
            <a:ext cx="2314575" cy="3495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hbiblecommentary.files.wordpress.com/2010/06/sin-law2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8960" y="2362200"/>
            <a:ext cx="2857500" cy="3810000"/>
          </a:xfrm>
          <a:prstGeom prst="rect">
            <a:avLst/>
          </a:prstGeom>
          <a:noFill/>
        </p:spPr>
      </p:pic>
      <p:sp>
        <p:nvSpPr>
          <p:cNvPr id="4100" name="AutoShape 4" descr="Image result for justified by fait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AutoShape 6" descr="Image result for justified by fait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4" name="AutoShape 8" descr="Image result for justified by fait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6" name="Picture 10" descr="http://www.myliberatedmind.com/wp-content/uploads/2014/10/IMG_097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3040" y="228600"/>
            <a:ext cx="6191250" cy="20478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orig06.deviantart.net/0200/f/2013/041/8/9/breaking_free_from_sin_by_chaseroflight-d5ugck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ourgibc.com/hp_wordpress/wp-content/uploads/2015/05/immeasurable-gods-gra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4560" y="914400"/>
            <a:ext cx="4733925" cy="49815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christiansareus.files.wordpress.com/2015/12/prayer-stand.jpg?w=6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" y="228600"/>
            <a:ext cx="2743200" cy="4807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2" name="Picture 4" descr="http://2.bp.blogspot.com/-MFzgDb28JMo/U0a3716GH-I/AAAAAAAAH08/1osJWtHWjZw/s1600/sso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371600"/>
            <a:ext cx="4774556" cy="502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mage result for glory unspeak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914400"/>
            <a:ext cx="3962400" cy="5105400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42332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Shawn LaVergne</cp:lastModifiedBy>
  <cp:revision>12</cp:revision>
  <dcterms:created xsi:type="dcterms:W3CDTF">2016-02-27T22:01:51Z</dcterms:created>
  <dcterms:modified xsi:type="dcterms:W3CDTF">2016-02-28T07:07:59Z</dcterms:modified>
</cp:coreProperties>
</file>