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5DB5-425F-410F-9959-12DBFF41B02E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661D-9F8A-4EFD-9C2A-AF6D7CC74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5DB5-425F-410F-9959-12DBFF41B02E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661D-9F8A-4EFD-9C2A-AF6D7CC74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5DB5-425F-410F-9959-12DBFF41B02E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661D-9F8A-4EFD-9C2A-AF6D7CC74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5DB5-425F-410F-9959-12DBFF41B02E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661D-9F8A-4EFD-9C2A-AF6D7CC74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5DB5-425F-410F-9959-12DBFF41B02E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661D-9F8A-4EFD-9C2A-AF6D7CC74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5DB5-425F-410F-9959-12DBFF41B02E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661D-9F8A-4EFD-9C2A-AF6D7CC74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5DB5-425F-410F-9959-12DBFF41B02E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661D-9F8A-4EFD-9C2A-AF6D7CC74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5DB5-425F-410F-9959-12DBFF41B02E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661D-9F8A-4EFD-9C2A-AF6D7CC74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5DB5-425F-410F-9959-12DBFF41B02E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661D-9F8A-4EFD-9C2A-AF6D7CC74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5DB5-425F-410F-9959-12DBFF41B02E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661D-9F8A-4EFD-9C2A-AF6D7CC74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5DB5-425F-410F-9959-12DBFF41B02E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661D-9F8A-4EFD-9C2A-AF6D7CC74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B5DB5-425F-410F-9959-12DBFF41B02E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8661D-9F8A-4EFD-9C2A-AF6D7CC74E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bing.com/images/search?q=youngest+civil+war+soldier&amp;view=detailv2&amp;&amp;id=0833887CC8C7837F4F6B2C576618464BF836A86B&amp;selectedIndex=0&amp;ccid=yxwG87fw&amp;simid=608051702261418026&amp;thid=OIP.Mcb1c06f3b7f080447234f7bff00c4b7co0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489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ytimg.com/vi/2tcW2ChEDhw/hq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914400"/>
            <a:ext cx="4572000" cy="34290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4572000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my son Absalom, my son, my son Absalom! Would God I had died for you,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Absalom, my son, my son!”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 Samuel l8:33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God's glory in his tem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24000"/>
            <a:ext cx="5943600" cy="3810000"/>
          </a:xfrm>
          <a:prstGeom prst="rect">
            <a:avLst/>
          </a:prstGeom>
          <a:ln w="190500" cap="sq">
            <a:solidFill>
              <a:schemeClr val="accent6">
                <a:lumMod val="5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tse1.mm.bing.net/th?&amp;id=OIP.Mcb1c06f3b7f080447234f7bff00c4b7co0&amp;w=231&amp;h=285&amp;c=0&amp;pid=1.9&amp;rs=0&amp;p=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914400"/>
            <a:ext cx="2209800" cy="2738232"/>
          </a:xfrm>
          <a:prstGeom prst="rect">
            <a:avLst/>
          </a:prstGeom>
          <a:noFill/>
        </p:spPr>
      </p:pic>
      <p:pic>
        <p:nvPicPr>
          <p:cNvPr id="15364" name="Picture 4" descr="http://tomrizzo.com/wp-content/uploads/2013/05/20130426_023811_CivilWarWomen_5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1828800"/>
            <a:ext cx="4762500" cy="4438651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914400" y="3733800"/>
            <a:ext cx="213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John W.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Peckman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657600" y="6260068"/>
            <a:ext cx="47625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Mary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Owens (before and after)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christianquotes.info/wp-content/uploads/2013/10/Augustine-Christian-Quote-Suffe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1700" y="1028700"/>
            <a:ext cx="4762500" cy="4762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s-media-cache-ak0.pinimg.com/236x/0d/72/5c/0d725cd435b166396fc554e3863d45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57200"/>
            <a:ext cx="3314700" cy="3000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412" name="AutoShape 4" descr="Image result for toilet bow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AutoShape 6" descr="Image result for toilet bow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6" name="Picture 8" descr="http://2.bp.blogspot.com/_jogWXOQctK4/S_4lIvdjMxI/AAAAAAAAAP4/2XuIu-qOp_k/s640/toilet+with+mout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429000"/>
            <a:ext cx="2743200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914400" y="4038600"/>
            <a:ext cx="33147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In a large house there are articles not only of gold and silver, but also of wood and clay; some are for special purposes and some for common use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 Timothy 2:20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s-media-cache-ak0.pinimg.com/236x/1b/da/eb/1bdaebf77e14129cabd395a2d5c8e57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143000"/>
            <a:ext cx="3406074" cy="4572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984796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68</Words>
  <Application>Microsoft Office PowerPoint</Application>
  <PresentationFormat>On-screen Show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GBC</cp:lastModifiedBy>
  <cp:revision>16</cp:revision>
  <dcterms:created xsi:type="dcterms:W3CDTF">2016-03-05T20:28:48Z</dcterms:created>
  <dcterms:modified xsi:type="dcterms:W3CDTF">2016-03-06T16:46:24Z</dcterms:modified>
</cp:coreProperties>
</file>