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4B51-9196-47F1-AFEA-2DAE95745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94493-5A18-4362-A6AB-DD6DA5FB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95406-F67D-4AE2-88D6-11768618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0D747-7044-4FC4-BE6D-893B0D9D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71F3-4311-4A91-9964-D4E376D2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32DB-5BA7-4962-B332-5F1E70A5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3F813-132B-4AE0-A441-4C6217579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52418-AA15-44DA-A4D1-38DA44C7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7AFE0-3631-4186-81F9-62AA96CB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5A2D-91E9-4320-B6DA-D2A982581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A54B1-D479-4E0D-990C-053A02E3D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6619D-9E36-4C13-8F82-5540B8A80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D2212-75C2-4B47-BF04-152F05F8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D35BD-982B-43AA-858D-CB44A200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4550D-FEF7-463E-A52F-000C7DD3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3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5E1C-7CD0-44E9-A9BA-E11585E5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F08BC-BC81-4016-97DA-F0BE13F58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968FF-07BF-4B6D-8B52-0FF9BFC0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B4688-6862-4DA8-92B0-5060CD8D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6B542-E8AB-4975-A240-2EA5D280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50194-2DA1-436D-926D-FF907BAE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B054D-F90D-47BE-A666-31D21B24C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4C2F5-EA7A-4E1F-B28A-591A4C82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C57E9-A323-43C6-9544-BBB5FE0D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EBDC4-2D23-4570-AD2C-05A881B9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3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B23F8-3D4C-49E8-9ED7-008BBC70D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52BB-5666-4BF8-9D13-D5058BC50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1C160-2A45-4D6C-9708-4BABB0B2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EEFD-7739-499B-BD17-6F56F3D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3E2AE-4B8E-4451-B8A3-D1A8F5D8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680C3-171C-4DE5-90BA-68AA140DB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2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9431-B255-4BAB-BF5F-29A95298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7B32C-813D-4DF6-B4E0-D2AC6FD6A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F4874-D055-41D2-8004-91BEB422A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82845-D19F-4C43-B6BE-DC937E28E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0A91A-E398-4AE8-8752-012656AB0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7F1CF-2A3A-4CD7-AFAA-3822225F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F0952-33A6-4930-8C97-7D4DC68B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FE426-FD34-4199-A04D-7C86E29B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5E1D-8D50-4FCE-9587-673EEB68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6B0B1-2B29-428A-A667-256AD853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7AC94-B590-4410-BB7C-B1D30710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CFF95-3A0E-42D9-BF92-0DEBF0CFD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68E88-8EF1-4CAC-8617-5FD663C8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51CE1B-0B71-4E09-86AE-7D32219B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E5D94-C41B-460E-85A2-53B51FDA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0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E4F2-7280-4FFD-AF29-A3E1EA90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4052-4BC1-425F-BE47-F115A7B8B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A13C1-09D9-4AF1-A22E-FB99C34CF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48A66-976E-4684-A9DD-DDF35BAC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D9843-5221-43E6-B387-387C5281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7011D-C1E2-4C98-83D2-2CFBE114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9783-386F-483E-83AB-15BCB518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B210D-F251-41D6-8073-9327F5FEE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FAE8E-047B-47EE-9A65-00BCB1E86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4F741-8B0C-46DF-A939-56EDE387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BA55A-909F-4521-977F-28BC8A0F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2761E-8BA3-4C9C-BF6F-E2A3722D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BD377-DBDA-46B4-9350-0624FACF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11198-22CA-4B17-95AA-FCF123CF3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94895-9A9F-4983-8A08-0510D97C3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FED3-F12F-4E8C-A218-4E55EFB62A39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41E9C-5722-4CC1-B2B6-4F734BC1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3723-7850-44E2-A379-3A1E211BD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4FF1-B028-4405-BB25-98F8EFC7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faith">
            <a:extLst>
              <a:ext uri="{FF2B5EF4-FFF2-40B4-BE49-F238E27FC236}">
                <a16:creationId xmlns:a16="http://schemas.microsoft.com/office/drawing/2014/main" id="{67761CB5-04BD-445E-B2BA-B81F735653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"/>
          <a:stretch/>
        </p:blipFill>
        <p:spPr bwMode="auto">
          <a:xfrm>
            <a:off x="4061860" y="1123527"/>
            <a:ext cx="6689469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108310-DA74-44B3-91E6-B9DBE187E77F}"/>
              </a:ext>
            </a:extLst>
          </p:cNvPr>
          <p:cNvSpPr/>
          <p:nvPr/>
        </p:nvSpPr>
        <p:spPr>
          <a:xfrm>
            <a:off x="182880" y="182880"/>
            <a:ext cx="10396919" cy="80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Hebrews 11:1</a:t>
            </a:r>
          </a:p>
          <a:p>
            <a:pPr marL="190500" marR="0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“Now faith is the substance of things hoped for, the evidence of things not seen.”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F779A9-ED0C-4A55-8DE4-04FF08FE4D2F}"/>
              </a:ext>
            </a:extLst>
          </p:cNvPr>
          <p:cNvSpPr/>
          <p:nvPr/>
        </p:nvSpPr>
        <p:spPr>
          <a:xfrm>
            <a:off x="182880" y="1776148"/>
            <a:ext cx="3447826" cy="3299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is the two ways the Word of God defines ‘faith’:</a:t>
            </a:r>
            <a:r>
              <a:rPr lang="en-US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</a:pPr>
            <a:endParaRPr lang="en-US" b="1" kern="18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2400" b="1" kern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11:1</a:t>
            </a:r>
            <a:br>
              <a:rPr lang="en-US" sz="2400" b="1" kern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faith is the substance of things hoped for, 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evidence of things not seen.”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8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136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821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2" name="Picture 4" descr="Image result for fool has said there is no god">
            <a:extLst>
              <a:ext uri="{FF2B5EF4-FFF2-40B4-BE49-F238E27FC236}">
                <a16:creationId xmlns:a16="http://schemas.microsoft.com/office/drawing/2014/main" id="{CE4943BB-0529-4382-9708-C6C15C9D5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229" y="1176793"/>
            <a:ext cx="4568450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54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\daredevil">
            <a:extLst>
              <a:ext uri="{FF2B5EF4-FFF2-40B4-BE49-F238E27FC236}">
                <a16:creationId xmlns:a16="http://schemas.microsoft.com/office/drawing/2014/main" id="{0D2DF11D-7778-420B-B150-7C0388073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31520"/>
            <a:ext cx="382454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31D1CA-42E8-42CE-8DEB-82BEB1424015}"/>
              </a:ext>
            </a:extLst>
          </p:cNvPr>
          <p:cNvSpPr/>
          <p:nvPr/>
        </p:nvSpPr>
        <p:spPr>
          <a:xfrm>
            <a:off x="0" y="5486400"/>
            <a:ext cx="12192000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Corinthians 5:7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declares</a:t>
            </a:r>
            <a:r>
              <a:rPr lang="en-US" sz="2000" b="1" i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we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(believers in God) </a:t>
            </a:r>
            <a:r>
              <a:rPr lang="en-US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walk by faith, not by sight.”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7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FC8B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substance">
            <a:extLst>
              <a:ext uri="{FF2B5EF4-FFF2-40B4-BE49-F238E27FC236}">
                <a16:creationId xmlns:a16="http://schemas.microsoft.com/office/drawing/2014/main" id="{15E8CD51-EFF3-4AA3-BAA7-FCE3E79FD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1387480"/>
            <a:ext cx="7009396" cy="407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ABF4B7-BB80-4B6F-88C8-42F24E19EFBB}"/>
              </a:ext>
            </a:extLst>
          </p:cNvPr>
          <p:cNvSpPr/>
          <p:nvPr/>
        </p:nvSpPr>
        <p:spPr>
          <a:xfrm>
            <a:off x="457200" y="1371600"/>
            <a:ext cx="2926080" cy="457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dictionary meaning </a:t>
            </a:r>
          </a:p>
          <a:p>
            <a:pPr algn="ctr"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‘substance’ is </a:t>
            </a:r>
          </a:p>
          <a:p>
            <a:pPr algn="ctr">
              <a:lnSpc>
                <a:spcPct val="107000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defined two ways:</a:t>
            </a:r>
          </a:p>
          <a:p>
            <a:pPr algn="ctr">
              <a:lnSpc>
                <a:spcPct val="107000"/>
              </a:lnSpc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particular kind of matter with uniform properties.</a:t>
            </a:r>
            <a:b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real physical matter of which a person or thing consists, and which has a tangible, solid presence.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7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4" name="Straight Connector 7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915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Image result for backed by full faith and credit">
            <a:extLst>
              <a:ext uri="{FF2B5EF4-FFF2-40B4-BE49-F238E27FC236}">
                <a16:creationId xmlns:a16="http://schemas.microsoft.com/office/drawing/2014/main" id="{D890171C-EE7E-4DF8-8315-B1E368261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1123527"/>
            <a:ext cx="5802048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3A36B8D-DE30-4103-B34C-D5FCABE28648}"/>
              </a:ext>
            </a:extLst>
          </p:cNvPr>
          <p:cNvSpPr/>
          <p:nvPr/>
        </p:nvSpPr>
        <p:spPr>
          <a:xfrm>
            <a:off x="245662" y="758758"/>
            <a:ext cx="3492536" cy="590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two Greek words for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‘substance’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used in our passage, is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hoopostasis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is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akin to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to place belief in the word and authority of an overseer and support that one’s desires.</a:t>
            </a:r>
          </a:p>
          <a:p>
            <a:pPr>
              <a:lnSpc>
                <a:spcPct val="107000"/>
              </a:lnSpc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is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hooparzis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means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‘hard assets.’  </a:t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10:34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states to the readers, 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you had compassion of me in my bonds, and took joyfully the spoiling of your goods, knowing in yourselves that you have in heaven a better and an enduring substance.</a:t>
            </a:r>
            <a:r>
              <a:rPr lang="en-US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1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en-US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C64E3D-4EEF-41B4-A810-03BC2B83DB18}"/>
              </a:ext>
            </a:extLst>
          </p:cNvPr>
          <p:cNvSpPr txBox="1"/>
          <p:nvPr/>
        </p:nvSpPr>
        <p:spPr>
          <a:xfrm>
            <a:off x="0" y="6217920"/>
            <a:ext cx="1216152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spc="300" dirty="0">
                <a:latin typeface="Bernard MT Condensed" panose="020508060609050204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BACKED BY THE FULL FAITH AND CREIDIT OF CHRIST!  NOT BY THIS GUY</a:t>
            </a:r>
            <a:endParaRPr lang="en-US" spc="300" dirty="0"/>
          </a:p>
        </p:txBody>
      </p:sp>
    </p:spTree>
    <p:extLst>
      <p:ext uri="{BB962C8B-B14F-4D97-AF65-F5344CB8AC3E}">
        <p14:creationId xmlns:p14="http://schemas.microsoft.com/office/powerpoint/2010/main" val="27929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B983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 result for PRAYER">
            <a:extLst>
              <a:ext uri="{FF2B5EF4-FFF2-40B4-BE49-F238E27FC236}">
                <a16:creationId xmlns:a16="http://schemas.microsoft.com/office/drawing/2014/main" id="{06543031-B472-4C00-A4AE-C4C75535B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1463296"/>
            <a:ext cx="7009396" cy="392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684213C-8532-45CB-B656-416BEFAA8694}"/>
              </a:ext>
            </a:extLst>
          </p:cNvPr>
          <p:cNvSpPr/>
          <p:nvPr/>
        </p:nvSpPr>
        <p:spPr>
          <a:xfrm>
            <a:off x="212046" y="1463296"/>
            <a:ext cx="3432302" cy="4021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dictionary meanings of ‘hope.’</a:t>
            </a:r>
          </a:p>
          <a:p>
            <a:pPr algn="ctr">
              <a:lnSpc>
                <a:spcPct val="107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of expectation and desire for a certain thing to happen.</a:t>
            </a:r>
            <a:b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feeling of trust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0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DDA4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Image result for IT IS FINISHED">
            <a:extLst>
              <a:ext uri="{FF2B5EF4-FFF2-40B4-BE49-F238E27FC236}">
                <a16:creationId xmlns:a16="http://schemas.microsoft.com/office/drawing/2014/main" id="{442D5C9D-6F42-4719-AB6D-206CAA045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1860" y="1463296"/>
            <a:ext cx="7009396" cy="392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DA1F32D-89C5-4648-A91B-37A00ED84D30}"/>
              </a:ext>
            </a:extLst>
          </p:cNvPr>
          <p:cNvSpPr/>
          <p:nvPr/>
        </p:nvSpPr>
        <p:spPr>
          <a:xfrm>
            <a:off x="519292" y="2205335"/>
            <a:ext cx="3218910" cy="244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3:22</a:t>
            </a:r>
            <a:r>
              <a:rPr lang="en-U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avows</a:t>
            </a:r>
            <a:r>
              <a:rPr lang="en-US" sz="24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US" sz="20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“Even the righteousness of God which is by faith of Jesus Christ unto all and upon all them that believe: for there is no difference</a:t>
            </a:r>
            <a:r>
              <a:rPr lang="en-US" sz="20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5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Bernard MT Condensed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LaVergne</dc:creator>
  <cp:lastModifiedBy>Shawn LaVergne</cp:lastModifiedBy>
  <cp:revision>2</cp:revision>
  <dcterms:created xsi:type="dcterms:W3CDTF">2019-05-19T06:17:34Z</dcterms:created>
  <dcterms:modified xsi:type="dcterms:W3CDTF">2019-05-19T06:22:11Z</dcterms:modified>
</cp:coreProperties>
</file>