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174" autoAdjust="0"/>
  </p:normalViewPr>
  <p:slideViewPr>
    <p:cSldViewPr>
      <p:cViewPr varScale="1">
        <p:scale>
          <a:sx n="46" d="100"/>
          <a:sy n="46" d="100"/>
        </p:scale>
        <p:origin x="110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D031F-12EC-4DEE-A1A6-A25D348EAB8D}" type="datetimeFigureOut">
              <a:rPr lang="en-US" smtClean="0"/>
              <a:t>8/2/2014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56023-8BB3-4223-BF85-969F1867FC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D031F-12EC-4DEE-A1A6-A25D348EAB8D}" type="datetimeFigureOut">
              <a:rPr lang="en-US" smtClean="0"/>
              <a:t>8/2/2014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56023-8BB3-4223-BF85-969F1867FC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D031F-12EC-4DEE-A1A6-A25D348EAB8D}" type="datetimeFigureOut">
              <a:rPr lang="en-US" smtClean="0"/>
              <a:t>8/2/2014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56023-8BB3-4223-BF85-969F1867FC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D031F-12EC-4DEE-A1A6-A25D348EAB8D}" type="datetimeFigureOut">
              <a:rPr lang="en-US" smtClean="0"/>
              <a:t>8/2/2014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56023-8BB3-4223-BF85-969F1867FC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D031F-12EC-4DEE-A1A6-A25D348EAB8D}" type="datetimeFigureOut">
              <a:rPr lang="en-US" smtClean="0"/>
              <a:t>8/2/2014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56023-8BB3-4223-BF85-969F1867FC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D031F-12EC-4DEE-A1A6-A25D348EAB8D}" type="datetimeFigureOut">
              <a:rPr lang="en-US" smtClean="0"/>
              <a:t>8/2/2014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56023-8BB3-4223-BF85-969F1867FC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D031F-12EC-4DEE-A1A6-A25D348EAB8D}" type="datetimeFigureOut">
              <a:rPr lang="en-US" smtClean="0"/>
              <a:t>8/2/2014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56023-8BB3-4223-BF85-969F1867FC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D031F-12EC-4DEE-A1A6-A25D348EAB8D}" type="datetimeFigureOut">
              <a:rPr lang="en-US" smtClean="0"/>
              <a:t>8/2/2014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56023-8BB3-4223-BF85-969F1867FC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D031F-12EC-4DEE-A1A6-A25D348EAB8D}" type="datetimeFigureOut">
              <a:rPr lang="en-US" smtClean="0"/>
              <a:t>8/2/2014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56023-8BB3-4223-BF85-969F1867FC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D031F-12EC-4DEE-A1A6-A25D348EAB8D}" type="datetimeFigureOut">
              <a:rPr lang="en-US" smtClean="0"/>
              <a:t>8/2/2014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56023-8BB3-4223-BF85-969F1867FC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D031F-12EC-4DEE-A1A6-A25D348EAB8D}" type="datetimeFigureOut">
              <a:rPr lang="en-US" smtClean="0"/>
              <a:t>8/2/2014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56023-8BB3-4223-BF85-969F1867FC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D031F-12EC-4DEE-A1A6-A25D348EAB8D}" type="datetimeFigureOut">
              <a:rPr lang="en-US" smtClean="0"/>
              <a:t>8/2/2014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56023-8BB3-4223-BF85-969F1867FC1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267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aranormalparagons.com/uploads/8/5/7/7/8577486/5289605_or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20200" cy="692467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spirit-u-all-news.org/wp-content/uploads/2012/12/033s-48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762000"/>
            <a:ext cx="6400800" cy="36576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0" y="48006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“And you shall love the Lord your God with </a:t>
            </a:r>
            <a:r>
              <a:rPr lang="en-US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lang="en-US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</a:t>
            </a:r>
            <a:r>
              <a:rPr lang="en-US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mind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</a:p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 12:30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static.fjcdn.com/pictures/Productivity+is+lacking+in+this+one.+But+still+being+stoned_6e6497_39760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143000"/>
            <a:ext cx="6350000" cy="45720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 descr="https://encrypted-tbn1.gstatic.com/images?q=tbn:ANd9GcTENZPoYNnVN_nv4L7GCCAfEKjcpYAocjpgyztX1zt6VykQfFELC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4328652"/>
            <a:ext cx="3429000" cy="22245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57201" y="251460"/>
            <a:ext cx="82296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“Finally, brethren, whatsoever things are true, whatsoever things [are] honest, whatsoever things [are] just, whatsoever things [are] pure, whatsoever things [are] lovely, whatsoever things [are] of good report; if [there be] any virtue, and if any praise, meditate on these things.”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Philippians 4:8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“Meditate upon these things; give yourself wholly to them; </a:t>
            </a:r>
            <a:b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that your profit may appear to all.”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Timothy 4:15</a:t>
            </a:r>
            <a:endParaRPr kumimoji="0" lang="en-US" sz="2400" b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57200" y="609600"/>
            <a:ext cx="82296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Set your mind on things above, not on the things of the earth.”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252525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Colossians 3:2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One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can almost hear the music in the verse.  It sings out: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redeemed are not momentary but our afflictions or circumstances sure are!  </a:t>
            </a: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Our Hope is vested in our true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friendships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and relationships,</a:t>
            </a: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Remembrance and understanding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that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goodness, kindness,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innocence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and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heroes of righteousness abound.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411" name="Picture 3" descr="http://4.bp.blogspot.com/-ccJju90Vbw0/UUXi6h1vbQI/AAAAAAAAFXk/BeoemsTnpME/s1600/POSITIVE+THOUGHT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82861" y="2514600"/>
            <a:ext cx="3838575" cy="38385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2.bp.blogspot.com/-ghNWleZFiFs/TkFgM9FnjKI/AAAAAAAAAbg/TDxlrQ4KgOk/s1600/mind_of_christ_series_postcard-p239992844554738220trdg_4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838200"/>
            <a:ext cx="5105400" cy="5105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9945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149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Harl</dc:creator>
  <cp:lastModifiedBy>Shawn LaVergne</cp:lastModifiedBy>
  <cp:revision>15</cp:revision>
  <dcterms:created xsi:type="dcterms:W3CDTF">2014-08-02T21:19:13Z</dcterms:created>
  <dcterms:modified xsi:type="dcterms:W3CDTF">2014-08-03T01:20:57Z</dcterms:modified>
</cp:coreProperties>
</file>