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256" r:id="rId2"/>
    <p:sldId id="258" r:id="rId3"/>
    <p:sldId id="260" r:id="rId4"/>
    <p:sldId id="263" r:id="rId5"/>
    <p:sldId id="265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22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9DBD-B4E4-4247-B9FA-B9B3ED03AF4A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0BEB-1B0A-4970-9499-8C557F0596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a month ago I was</a:t>
            </a:r>
            <a:r>
              <a:rPr lang="en-US" baseline="0" dirty="0" smtClean="0"/>
              <a:t> heading up Kipling about 6:30am on my way to our elder meeting on Friday morning when I came to this creepy wall of fog I had to drive into. All the cars around me</a:t>
            </a:r>
          </a:p>
          <a:p>
            <a:r>
              <a:rPr lang="en-US" baseline="0" dirty="0" smtClean="0"/>
              <a:t>Were slowing down and the drivers seemed to be having the same reaction that I was, “WHAT IS THIS!?!”  </a:t>
            </a:r>
            <a:r>
              <a:rPr lang="en-US" i="1" baseline="0" dirty="0" smtClean="0"/>
              <a:t> </a:t>
            </a:r>
            <a:r>
              <a:rPr lang="en-US" i="0" baseline="0" dirty="0" smtClean="0"/>
              <a:t>I had never run into this before.  Should I stop, go a different route, was it all over the whole</a:t>
            </a:r>
          </a:p>
          <a:p>
            <a:r>
              <a:rPr lang="en-US" i="0" baseline="0" dirty="0" smtClean="0"/>
              <a:t>City, what????  I was leaving sunshine and easy driving and going into the unknown, weird and kind of scary circumstances without much faith in a good outcome.  As I inched my way through it the</a:t>
            </a:r>
          </a:p>
          <a:p>
            <a:r>
              <a:rPr lang="en-US" i="0" baseline="0" dirty="0" smtClean="0"/>
              <a:t>Fog kind of rolled and moved around my car like it was getting out of my way.  All of us navigated the road for about a half mile and then it kind of dissipated and the light started to appear again.</a:t>
            </a:r>
          </a:p>
          <a:p>
            <a:r>
              <a:rPr lang="en-US" i="0" baseline="0" dirty="0" smtClean="0"/>
              <a:t>It un-nerved me a little and I told Gary it was kind of like the TWILIGHT ZONE show. Just plain creepy.  </a:t>
            </a:r>
          </a:p>
          <a:p>
            <a:r>
              <a:rPr lang="en-US" i="0" baseline="0" dirty="0" smtClean="0"/>
              <a:t>Life circumstances can all of a sudden be just like this.  Leaving us feeling all alone, not knowing what to do, making decisions with not much guidance and leaving us shaken and hoping we were right. </a:t>
            </a:r>
          </a:p>
          <a:p>
            <a:endParaRPr lang="en-US" i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0BEB-1B0A-4970-9499-8C557F05960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confident are we in our faith in God that He will see us through every situation that life throws at us? How certain are we that we can get</a:t>
            </a:r>
          </a:p>
          <a:p>
            <a:r>
              <a:rPr lang="en-US" baseline="0" dirty="0" smtClean="0"/>
              <a:t>Through and hold strong? Do we have such a strong relationship with God that nothing will shake us? Life is hard, do we know</a:t>
            </a:r>
          </a:p>
          <a:p>
            <a:r>
              <a:rPr lang="en-US" baseline="0" dirty="0" smtClean="0"/>
              <a:t>That when things get rough He’s got our backs?     How do we know??????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0BEB-1B0A-4970-9499-8C557F05960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We’ve got to get to know God more.  Just talk!!!  What are you thankful for? </a:t>
            </a:r>
          </a:p>
          <a:p>
            <a:r>
              <a:rPr lang="en-US" dirty="0" smtClean="0"/>
              <a:t>What do you need help on?  What do you want</a:t>
            </a:r>
            <a:r>
              <a:rPr lang="en-US" baseline="0" dirty="0" smtClean="0"/>
              <a:t> God to help on for other people. Anything that is on your mind and heart.  There is time in every day for prayer.</a:t>
            </a:r>
          </a:p>
          <a:p>
            <a:r>
              <a:rPr lang="en-US" baseline="0" dirty="0" smtClean="0"/>
              <a:t>In your car, at lunch, watering the lawn,  in the shower, crazy but Yes! Even in the bathroom.  Get in the habit. He wants to hear from you!!!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0BEB-1B0A-4970-9499-8C557F05960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want to strengthen your faith, change your life and have a real strong and meaningful relationship with</a:t>
            </a:r>
          </a:p>
          <a:p>
            <a:r>
              <a:rPr lang="en-US" baseline="0" dirty="0" smtClean="0"/>
              <a:t>God t</a:t>
            </a:r>
            <a:r>
              <a:rPr lang="en-US" dirty="0" smtClean="0"/>
              <a:t>ake that 1</a:t>
            </a:r>
            <a:r>
              <a:rPr lang="en-US" baseline="30000" dirty="0" smtClean="0"/>
              <a:t>st</a:t>
            </a:r>
            <a:r>
              <a:rPr lang="en-US" dirty="0" smtClean="0"/>
              <a:t> step to build faith by really talking to Him through prayer!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0BEB-1B0A-4970-9499-8C557F05960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 your</a:t>
            </a:r>
            <a:r>
              <a:rPr lang="en-US" baseline="0" dirty="0" smtClean="0"/>
              <a:t> foggy faith in God into a very personal, daily, real, relationship!  Spending time in prayer, reading the Bible</a:t>
            </a:r>
          </a:p>
          <a:p>
            <a:r>
              <a:rPr lang="en-US" baseline="0" dirty="0" smtClean="0"/>
              <a:t>And joining others here who also love God and worship and praise Him.  Let Him be a part of your life and faith will grow!!!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0BEB-1B0A-4970-9499-8C557F05960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8811-916A-4EAC-B65C-AB275FDDEB13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5ED0-2F20-4708-884D-297A933F2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8811-916A-4EAC-B65C-AB275FDDEB13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5ED0-2F20-4708-884D-297A933F2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8811-916A-4EAC-B65C-AB275FDDEB13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5ED0-2F20-4708-884D-297A933F2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8811-916A-4EAC-B65C-AB275FDDEB13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5ED0-2F20-4708-884D-297A933F2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8811-916A-4EAC-B65C-AB275FDDEB13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5ED0-2F20-4708-884D-297A933F2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8811-916A-4EAC-B65C-AB275FDDEB13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5ED0-2F20-4708-884D-297A933F2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8811-916A-4EAC-B65C-AB275FDDEB13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5ED0-2F20-4708-884D-297A933F2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8811-916A-4EAC-B65C-AB275FDDEB13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5ED0-2F20-4708-884D-297A933F2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8811-916A-4EAC-B65C-AB275FDDEB13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5ED0-2F20-4708-884D-297A933F2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8811-916A-4EAC-B65C-AB275FDDEB13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5ED0-2F20-4708-884D-297A933F2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8811-916A-4EAC-B65C-AB275FDDEB13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5ED0-2F20-4708-884D-297A933F2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88811-916A-4EAC-B65C-AB275FDDEB13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75ED0-2F20-4708-884D-297A933F25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066801"/>
            <a:ext cx="5486400" cy="4571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HOW FOGGY IS YOUR FAITH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Picture 3" descr="faithinf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838200"/>
            <a:ext cx="4648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43433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143000"/>
          </a:xfrm>
        </p:spPr>
        <p:txBody>
          <a:bodyPr>
            <a:normAutofit/>
          </a:bodyPr>
          <a:lstStyle/>
          <a:p>
            <a:pPr algn="l"/>
            <a:endParaRPr lang="en-US" sz="1800" dirty="0"/>
          </a:p>
        </p:txBody>
      </p:sp>
      <p:pic>
        <p:nvPicPr>
          <p:cNvPr id="6" name="Picture 5" descr="foggy-dark-road-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ithinf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PRAYER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096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Phil. 4:6  Be anxious for nothing, but in everything by prayer and supplication, with thanksgiving, let your requests be made known to God.</a:t>
            </a:r>
            <a:endParaRPr lang="en-US" sz="2000" dirty="0"/>
          </a:p>
        </p:txBody>
      </p:sp>
      <p:pic>
        <p:nvPicPr>
          <p:cNvPr id="7" name="Picture Placeholder 6" descr="the-power-of-prayer-1-72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2288" y="612775"/>
            <a:ext cx="5486400" cy="39592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r-prayers-may-be-awkw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5180"/>
            <a:ext cx="9144000" cy="5327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aying-hands-cross-iStock-881959374-arkira.WEB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522</Words>
  <Application>Microsoft Office PowerPoint</Application>
  <PresentationFormat>On-screen Show (4:3)</PresentationFormat>
  <Paragraphs>25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PRAYER</vt:lpstr>
      <vt:lpstr>Slide 5</vt:lpstr>
      <vt:lpstr>Slide 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Fonda</dc:creator>
  <cp:lastModifiedBy>Fonda</cp:lastModifiedBy>
  <cp:revision>23</cp:revision>
  <dcterms:created xsi:type="dcterms:W3CDTF">2019-09-15T04:35:42Z</dcterms:created>
  <dcterms:modified xsi:type="dcterms:W3CDTF">2019-09-15T08:31:31Z</dcterms:modified>
</cp:coreProperties>
</file>