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20EC-FFFC-4409-B5A5-5968192D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78756-4472-4B3C-93E1-80FADB1F1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CF927-2FA9-40DB-AA5C-D8297EC61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074B9-A769-474A-A1D0-6470D592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80C49-42E1-40AB-99C3-C24924CD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6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C0631-9B36-48F0-846B-1C325797C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DF7C3-061C-471E-8EEB-D4B460CFC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0DB4E-6EC3-4B9A-A4FB-1E5069D8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A161-5AD8-4916-B232-D671DA2B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AD6E8-5E1B-4AB9-BB8E-3E39C6D5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1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85E65E-3C08-4FDC-B2F5-71C83A3A7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D4C6D-2FCF-4A8E-882B-DF3FC6D21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347B8-82C4-4FA2-BD3A-A13B6992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378DC-D732-4D82-AEA0-6AB1CD73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00DFE-A290-4C68-B2AF-48289E94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7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33BB7-6E08-4A31-89E5-5D78B2036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8778D-C6DF-4E83-89B5-5DFD5F7DD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53433-DA6A-4C8A-A411-81F67682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BFEAF-A372-4451-89C4-E47C1261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DBF6E-F65C-4DE3-8887-D4BEE33A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94575-0824-4E8E-B2DC-3FB4A877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A3275-5E8A-45F0-ACAA-364DC0AB3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CBAAB-73CB-4B66-8284-F896E9B6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679AA-DF9F-4F2A-B633-C71606BF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AD80F-FCE7-41CC-84DD-301FE03E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E265-9275-4EA4-86F4-25A17F7B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CB8DA-06A6-4722-BAA9-76200CE02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DF6FD-4CD1-42CD-878A-7576989ED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B6CF1-CA1F-48B2-A218-79A287CF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EE778-A287-4CA0-B62D-A99834E4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F1C2E-7FB8-4EC7-B297-AE90B2BDE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1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61E7D-23A9-4890-8A59-23A4E514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C3D9A-8096-48BF-A14A-9C5E1A60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F059F-D797-4BDE-BE45-8EF6986F7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104BC-746A-4C3E-9BEB-CDA104998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06C3F-FB38-493A-87ED-C40F706BB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8A6F16-3394-4C06-A604-C7AB51CE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F3C27-559E-4842-915E-D74C94AE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FB01AC-4757-49D6-9846-C2EB69B6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4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DD39-2FDC-4AD4-BEDE-346E12A45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F1F830-5645-4BB2-9EE8-EFDE8C3F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E30FB-A76D-4F5C-A8AB-F2AA7F8A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5927E-09F0-4D6C-AC1F-AA44A459A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7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0B7D11-2BC5-4526-8953-537E5F0C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95DE77-05AF-411D-81DA-A56DC7D8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628DF-C429-498E-85D6-60AC5E1E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6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52F30-59E3-4BBA-8775-0512E3FE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A41E4-21F6-4C8D-9ECC-19080CA49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80F36-3322-42FE-8ED2-805E5AC39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51C66-E9B7-40C2-9BDE-3CC5526E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37DD4-0CC4-4019-BE6F-5EFD0B83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22849-BB05-47CC-8F75-563C2A47F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5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78703-FBB9-487D-A887-278DEABF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FB67E-8354-4652-BE63-96381DB73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958D-49C9-4BDC-8139-E18CCE658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93966-0057-49EF-968D-F1978CB7B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12692-4275-4118-903E-E9F155C1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F0F51-0BAB-4CCF-91A2-4330B700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6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BA5CB-940E-44E3-B1A5-31926620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DC6D9-7E69-4F61-A56E-A082D9C5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E5D89-7C2C-4FC2-8311-F0F936DC2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C527-C295-409F-A652-A247357CB05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9483F-6D36-406A-9FBC-8E3BC3F4F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73BF-6FDA-43BC-AED0-6C9B61A2B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D888-DCEE-4276-BBBC-473D4A8A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8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DE0ED-F10D-4635-8613-3370215A8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This number </a:t>
            </a:r>
            <a:r>
              <a:rPr lang="en-US" sz="3000" b="1" i="1" dirty="0">
                <a:solidFill>
                  <a:srgbClr val="FFFFFF"/>
                </a:solidFill>
              </a:rPr>
              <a:t>(70x7)</a:t>
            </a:r>
            <a:r>
              <a:rPr lang="en-US" sz="3000" dirty="0">
                <a:solidFill>
                  <a:srgbClr val="FFFFFF"/>
                </a:solidFill>
              </a:rPr>
              <a:t> implies in Hebrew </a:t>
            </a:r>
            <a:r>
              <a:rPr lang="en-US" sz="3000" i="1" dirty="0">
                <a:solidFill>
                  <a:srgbClr val="FFFFFF"/>
                </a:solidFill>
              </a:rPr>
              <a:t>‘forever.’ </a:t>
            </a:r>
            <a:r>
              <a:rPr lang="en-US" sz="3000" dirty="0">
                <a:solidFill>
                  <a:srgbClr val="FFFFFF"/>
                </a:solidFill>
              </a:rPr>
              <a:t> There shall be no end to this beneficence. </a:t>
            </a:r>
            <a:br>
              <a:rPr lang="en-US" sz="3000" dirty="0">
                <a:solidFill>
                  <a:srgbClr val="FFFFFF"/>
                </a:solidFill>
              </a:rPr>
            </a:br>
            <a:endParaRPr lang="en-US" sz="3000" dirty="0">
              <a:solidFill>
                <a:srgbClr val="FFFFFF"/>
              </a:solidFill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forgive 70 times 7">
            <a:extLst>
              <a:ext uri="{FF2B5EF4-FFF2-40B4-BE49-F238E27FC236}">
                <a16:creationId xmlns:a16="http://schemas.microsoft.com/office/drawing/2014/main" id="{11E26DEE-5687-4479-95DE-F2A1A6A8B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3486" y="492573"/>
            <a:ext cx="6534217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80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mish forgiveness">
            <a:extLst>
              <a:ext uri="{FF2B5EF4-FFF2-40B4-BE49-F238E27FC236}">
                <a16:creationId xmlns:a16="http://schemas.microsoft.com/office/drawing/2014/main" id="{B270FE2A-84DE-4231-B3E6-688EED443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828675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16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Image result for father forgive them for they know not what they do">
            <a:extLst>
              <a:ext uri="{FF2B5EF4-FFF2-40B4-BE49-F238E27FC236}">
                <a16:creationId xmlns:a16="http://schemas.microsoft.com/office/drawing/2014/main" id="{9228FAA6-331A-405B-AB9C-0CBF4A1C0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6973" y="1176793"/>
            <a:ext cx="3160961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83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21C996-5FA8-4BF5-885E-6F0AF563409F}"/>
              </a:ext>
            </a:extLst>
          </p:cNvPr>
          <p:cNvSpPr/>
          <p:nvPr/>
        </p:nvSpPr>
        <p:spPr>
          <a:xfrm>
            <a:off x="452845" y="457200"/>
            <a:ext cx="114300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effectLst/>
                <a:latin typeface="Lucida Calligraphy" panose="030101010101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Here’s the truth.  </a:t>
            </a:r>
          </a:p>
          <a:p>
            <a:pPr algn="ctr" fontAlgn="base"/>
            <a:r>
              <a:rPr lang="en-US" sz="4400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is under no obligation to grant </a:t>
            </a:r>
          </a:p>
          <a:p>
            <a:pPr algn="ctr" fontAlgn="base"/>
            <a:r>
              <a:rPr lang="en-US" sz="4400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clemency if it is not asked for!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turning ones back">
            <a:extLst>
              <a:ext uri="{FF2B5EF4-FFF2-40B4-BE49-F238E27FC236}">
                <a16:creationId xmlns:a16="http://schemas.microsoft.com/office/drawing/2014/main" id="{9C6EE09F-48C0-4CAF-A93D-DEE38A654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045" y="3057525"/>
            <a:ext cx="5943600" cy="3343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51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vengeance is mine says the lord">
            <a:extLst>
              <a:ext uri="{FF2B5EF4-FFF2-40B4-BE49-F238E27FC236}">
                <a16:creationId xmlns:a16="http://schemas.microsoft.com/office/drawing/2014/main" id="{CD197AA7-7536-4370-B436-289F3931D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187" y="4572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9A1BF06-F531-4DBC-AC10-E1C4AAB534D1}"/>
              </a:ext>
            </a:extLst>
          </p:cNvPr>
          <p:cNvSpPr/>
          <p:nvPr/>
        </p:nvSpPr>
        <p:spPr>
          <a:xfrm>
            <a:off x="609600" y="5212080"/>
            <a:ext cx="1097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Romans 12:19</a:t>
            </a:r>
            <a:endParaRPr lang="en-US" sz="2400" b="1" i="1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i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Beloved, do not avenge yourselves, but rather give place to wrath; </a:t>
            </a:r>
          </a:p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it is written, “Vengeance is Mine, I will repay,” says the Lord.”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8259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ED6B2F-36C4-4067-ACD0-A43AAF480AF8}"/>
              </a:ext>
            </a:extLst>
          </p:cNvPr>
          <p:cNvSpPr/>
          <p:nvPr/>
        </p:nvSpPr>
        <p:spPr>
          <a:xfrm>
            <a:off x="1981200" y="401728"/>
            <a:ext cx="8229599" cy="605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Absolution can only be granted by ascertaining: </a:t>
            </a:r>
            <a:endParaRPr lang="en-US" sz="2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the transgressor ‘owned up and taken full accountability?</a:t>
            </a:r>
            <a:b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the transgressor expressed an authentic remorse? </a:t>
            </a:r>
            <a:b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the transgressor made commitment to never do the same hurt again? </a:t>
            </a:r>
            <a:b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the transgressor offered restitution equal or above the offense</a:t>
            </a:r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9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C3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146" name="Picture 2" descr="Image result for god's forgiveness">
            <a:extLst>
              <a:ext uri="{FF2B5EF4-FFF2-40B4-BE49-F238E27FC236}">
                <a16:creationId xmlns:a16="http://schemas.microsoft.com/office/drawing/2014/main" id="{E2AB08AB-965D-4CBD-9D98-C0305E557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3381" y="1176793"/>
            <a:ext cx="454814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40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Calligraphy</vt:lpstr>
      <vt:lpstr>Times New Roman</vt:lpstr>
      <vt:lpstr>Office Theme</vt:lpstr>
      <vt:lpstr>This number (70x7) implies in Hebrew ‘forever.’  There shall be no end to this beneficence.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number (70x7) implies in Hebrew ‘forever.’  There shall be no end to this beneficence.  </dc:title>
  <dc:creator>Harl Hargett</dc:creator>
  <cp:lastModifiedBy>Shawn LaVergne</cp:lastModifiedBy>
  <cp:revision>5</cp:revision>
  <dcterms:created xsi:type="dcterms:W3CDTF">2019-07-06T17:29:02Z</dcterms:created>
  <dcterms:modified xsi:type="dcterms:W3CDTF">2019-07-07T13:40:49Z</dcterms:modified>
</cp:coreProperties>
</file>