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63" d="100"/>
          <a:sy n="63" d="100"/>
        </p:scale>
        <p:origin x="-114" y="-4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274744-A457-4612-9C4F-CBA42075B8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570FD4A-0719-4714-B3EA-A8A1F9960E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1317BA1-96F9-416B-88D1-67A846AF1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85ACA-3589-4C82-B8B1-5F9D709EAD0D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27B754C-8B1E-4C5C-9FF3-A764FFDDB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650999F-8E98-405A-BF10-9F4202940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165C-33A4-4C80-ABB4-564607D2B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61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9BC8B7C-2300-484A-A298-116259DD0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2143E0E-C188-4A46-9570-F24F6E782C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C52B8D1-04A7-4A53-A9CE-EA7CC532D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85ACA-3589-4C82-B8B1-5F9D709EAD0D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A97CBD8-2317-4268-B8B7-F0C1DDE5A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0206F61-5F6E-4AA8-99ED-EA195B5BC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165C-33A4-4C80-ABB4-564607D2B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064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7D11B2E4-4431-43BE-8E82-7B0E0AB891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73DC261-F0A3-4578-9610-0602E7E979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E86C07B-546C-4585-A8C9-39E1861E7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85ACA-3589-4C82-B8B1-5F9D709EAD0D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844BD8C-637C-42FE-B43B-C5D6D7B63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E0B8B67-7875-4ABD-961B-569AB3DD4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165C-33A4-4C80-ABB4-564607D2B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759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0D92D81-A726-4CA2-837B-B06E8FB7E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6D4EBFD-5C38-4C66-8EE6-98167EF77B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5F40CC2-70C3-4E77-B9D5-DE617CB97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85ACA-3589-4C82-B8B1-5F9D709EAD0D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84764FA-EF43-4A81-9352-646CE7042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4BF4667-E376-400A-84D4-9784886D6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165C-33A4-4C80-ABB4-564607D2B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639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6446FF-D992-441C-9F6C-5B684239A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8D85F99-2C9A-4E5A-8611-7C83AD14A1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D5F8E44-704A-41C6-9203-6D693C8A7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85ACA-3589-4C82-B8B1-5F9D709EAD0D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05EFA1A-6072-42D3-B087-5E6969DD8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4B529EB-300F-4E34-9D2D-80B5DA6F4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165C-33A4-4C80-ABB4-564607D2B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403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F507E7-E31C-4461-9039-8D5F0C595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72CC837-0D6F-460A-AAAF-3A78EFB65C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CD33270-99AA-41D6-A5B4-F6739922C2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F5649E2-973B-495F-8AF6-32C8E94EA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85ACA-3589-4C82-B8B1-5F9D709EAD0D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01840E2-4BFD-4D4D-82F0-DF248027D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A9C3DD2-DFB0-434F-90F2-04F2CC85F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165C-33A4-4C80-ABB4-564607D2B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668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FEAA25E-1867-4517-8581-E4FCA1B6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490F5D6-8BF8-45B4-93BB-B2F9EFCDCD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A553AEF-D0BF-4AF0-BC59-92B368F648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408E270-4905-45E7-8BBA-1BF8329F68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742B328-31C4-463F-87F4-41906ABAA7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E0C68ED-A29D-45DE-BBC9-D675DC968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85ACA-3589-4C82-B8B1-5F9D709EAD0D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5E317BD6-6D55-460C-B21C-530F72DD2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F6F3A8EC-7B3C-47B4-BF46-582B7B90F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165C-33A4-4C80-ABB4-564607D2B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864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888336-3DD0-4C2E-B172-F26B54567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CF1842E-3013-46D4-859E-D483E86CE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85ACA-3589-4C82-B8B1-5F9D709EAD0D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8EA5C7A-A431-4686-A951-D0A4CDCB5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B9DF9E0-1357-47F9-A415-3EDEF787F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165C-33A4-4C80-ABB4-564607D2B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976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614A46D-9F94-4E22-A221-D7367299D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85ACA-3589-4C82-B8B1-5F9D709EAD0D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18FFB70-93B6-49FA-852B-5914C64B7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E8A240E-ABBC-462A-AF75-990B34C1B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165C-33A4-4C80-ABB4-564607D2B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341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CCE8DB-3264-4B3D-A972-FDE3F2B21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B13B5CB-45C4-4D75-8FB9-A8529FF8A8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9849386-39F6-44F3-9168-A1CF9A076D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98067A8-BA84-47CA-9299-8CEE5DEF0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85ACA-3589-4C82-B8B1-5F9D709EAD0D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F155BCF-AFBF-473D-B7B7-57DEE66D3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D54BF10-88EE-4905-8E3F-F22DA0E12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165C-33A4-4C80-ABB4-564607D2B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989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7DB5E8-3E6B-4306-A566-8BCAE8DDD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E3ECC2C-ED13-4507-BFB0-936A239F94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A163AD9-5E1E-4291-9B3E-FF2D1392EF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F21250C-A890-4AFE-8188-8DA27D749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85ACA-3589-4C82-B8B1-5F9D709EAD0D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26D4FC2-3B75-4783-95FB-E70479E5E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708AD58-F25A-4292-AD8A-1321D9566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165C-33A4-4C80-ABB4-564607D2B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247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484BA8A-2035-4AA1-9D0F-2B68B557A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FB2C3C1-54B2-4A35-BEED-4F3C86B061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5B50CF4-5826-418C-A377-32C8D555B0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85ACA-3589-4C82-B8B1-5F9D709EAD0D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DD286A8-C15E-4E17-9A64-835DCCCE7E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9177206-FF3F-447A-A03C-6EC9C905E3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B165C-33A4-4C80-ABB4-564607D2B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2255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old siver haired womam crying">
            <a:extLst>
              <a:ext uri="{FF2B5EF4-FFF2-40B4-BE49-F238E27FC236}">
                <a16:creationId xmlns:a16="http://schemas.microsoft.com/office/drawing/2014/main" xmlns="" id="{995FA8CA-F2AB-4781-A3CC-584EEE1B0F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9459" y="362711"/>
            <a:ext cx="5354541" cy="30922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DAB08C1D-0EEA-4F7F-AF24-8C59D04D0AD4}"/>
              </a:ext>
            </a:extLst>
          </p:cNvPr>
          <p:cNvSpPr/>
          <p:nvPr/>
        </p:nvSpPr>
        <p:spPr>
          <a:xfrm>
            <a:off x="2928730" y="3536296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i="1" dirty="0">
                <a:latin typeface="Times New Roman" panose="02020603050405020304" pitchFamily="18" charset="0"/>
                <a:ea typeface="Calibri" panose="020F0502020204030204" pitchFamily="34" charset="0"/>
              </a:rPr>
              <a:t>What’s wrong with me!  I’m supposed to be able to </a:t>
            </a:r>
            <a:r>
              <a:rPr lang="en-US" sz="2400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put </a:t>
            </a:r>
            <a:r>
              <a:rPr lang="en-US" sz="2400" i="1" dirty="0">
                <a:latin typeface="Times New Roman" panose="02020603050405020304" pitchFamily="18" charset="0"/>
                <a:ea typeface="Calibri" panose="020F0502020204030204" pitchFamily="34" charset="0"/>
              </a:rPr>
              <a:t>my hurt in Jesus’ Hands and let it go!”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sz="2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FCB1C8F-CD3E-4B86-B9BF-7F5F34809DAB}"/>
              </a:ext>
            </a:extLst>
          </p:cNvPr>
          <p:cNvSpPr/>
          <p:nvPr/>
        </p:nvSpPr>
        <p:spPr>
          <a:xfrm>
            <a:off x="477078" y="4595893"/>
            <a:ext cx="1118483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kern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But whoso shall offend one of these little ones which believe in me, it would better for that one that </a:t>
            </a:r>
            <a:r>
              <a:rPr lang="en-US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en-US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millstone was hanged about the neck and be drowned in the depth of the sea.”</a:t>
            </a:r>
            <a:r>
              <a:rPr lang="en-US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b="1" i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en-US" b="1" kern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Matthew </a:t>
            </a:r>
            <a:r>
              <a:rPr lang="en-US" b="1" kern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18:6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B85784D6-C29A-45BE-ACD7-C32D4697F1D3}"/>
              </a:ext>
            </a:extLst>
          </p:cNvPr>
          <p:cNvSpPr/>
          <p:nvPr/>
        </p:nvSpPr>
        <p:spPr>
          <a:xfrm>
            <a:off x="477077" y="5655405"/>
            <a:ext cx="1118483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“</a:t>
            </a:r>
            <a:r>
              <a:rPr lang="en-US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If anyone destroys God’s temple, God will destroy him. </a:t>
            </a:r>
            <a:r>
              <a:rPr lang="en-US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en-US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For </a:t>
            </a:r>
            <a:r>
              <a:rPr lang="en-US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God’s temple is holy, and you are that temple.”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I Corinthians 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3:7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6357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A18680C0-5220-444F-A33A-67141E306D7C}"/>
              </a:ext>
            </a:extLst>
          </p:cNvPr>
          <p:cNvSpPr/>
          <p:nvPr/>
        </p:nvSpPr>
        <p:spPr>
          <a:xfrm>
            <a:off x="1298712" y="506459"/>
            <a:ext cx="9276522" cy="2463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000" b="1" kern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Luk</a:t>
            </a:r>
            <a:r>
              <a:rPr lang="en-US" sz="2000" b="1" kern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sz="2000" b="1" kern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17:4</a:t>
            </a:r>
            <a:r>
              <a:rPr lang="en-US" sz="2000" b="1" kern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000" kern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b="1" i="1" kern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000" b="1" i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Even if they sin against you seven times in a day and seven times come back to you saying ‘I repent,’ you must forgive them.” 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But repentance requires  (1</a:t>
            </a:r>
            <a:r>
              <a:rPr lang="en-US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an 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acknowledgement of the wrong done, (2) its’ impact on the victim, (3</a:t>
            </a:r>
            <a:r>
              <a:rPr lang="en-US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acceptance 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accountability, (4) offer of restitution and (5) an authentic expression of remorse.  </a:t>
            </a:r>
          </a:p>
          <a:p>
            <a:pPr>
              <a:lnSpc>
                <a:spcPct val="107000"/>
              </a:lnSpc>
            </a:pPr>
            <a:endParaRPr lang="en-US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</a:t>
            </a:r>
            <a:r>
              <a:rPr lang="en-US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Saying</a:t>
            </a:r>
            <a:r>
              <a:rPr lang="en-US" sz="2800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“I’m</a:t>
            </a:r>
            <a:r>
              <a:rPr lang="en-US" sz="28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sorry”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just 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doesn’t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it! 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2" name="Picture 4" descr="Image result for repentance">
            <a:extLst>
              <a:ext uri="{FF2B5EF4-FFF2-40B4-BE49-F238E27FC236}">
                <a16:creationId xmlns:a16="http://schemas.microsoft.com/office/drawing/2014/main" xmlns="" id="{35ADA94A-9408-46C7-BB4F-D22C731466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7512" y="2969826"/>
            <a:ext cx="5618921" cy="310432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01708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 result for forgive">
            <a:extLst>
              <a:ext uri="{FF2B5EF4-FFF2-40B4-BE49-F238E27FC236}">
                <a16:creationId xmlns:a16="http://schemas.microsoft.com/office/drawing/2014/main" xmlns="" id="{4F16685B-6057-44E4-9C9D-A8500CDF3C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1969" y="2305216"/>
            <a:ext cx="5724938" cy="332629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907556E3-79F8-404D-A2BB-EBE99C5836B9}"/>
              </a:ext>
            </a:extLst>
          </p:cNvPr>
          <p:cNvSpPr/>
          <p:nvPr/>
        </p:nvSpPr>
        <p:spPr>
          <a:xfrm>
            <a:off x="0" y="937131"/>
            <a:ext cx="1219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i="1" dirty="0">
                <a:latin typeface="Times New Roman" panose="02020603050405020304" pitchFamily="18" charset="0"/>
                <a:ea typeface="Calibri" panose="020F0502020204030204" pitchFamily="34" charset="0"/>
              </a:rPr>
              <a:t>“Forgive someone.  Set yourself free!”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419612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 result for vengeance is mine">
            <a:extLst>
              <a:ext uri="{FF2B5EF4-FFF2-40B4-BE49-F238E27FC236}">
                <a16:creationId xmlns:a16="http://schemas.microsoft.com/office/drawing/2014/main" xmlns="" id="{7E1454FC-7483-4D91-AC43-D9BD5F3EDC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1060" y="1525064"/>
            <a:ext cx="7060019" cy="329908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87FF0C74-43C1-47DF-BE7A-59C8F499F0C0}"/>
              </a:ext>
            </a:extLst>
          </p:cNvPr>
          <p:cNvSpPr/>
          <p:nvPr/>
        </p:nvSpPr>
        <p:spPr>
          <a:xfrm>
            <a:off x="2135372" y="5126113"/>
            <a:ext cx="792125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“Dearly </a:t>
            </a:r>
            <a:r>
              <a:rPr lang="en-US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beloved, avenge not yourselves, but [rather] give place unto wrath: for it is written, Vengeance [is] mine; I will repay, saith the Lord.” </a:t>
            </a:r>
            <a:endParaRPr lang="en-US" b="1" i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en-US" sz="2400" b="1" dirty="0" smtClean="0">
                <a:latin typeface="Times New Roman" panose="02020603050405020304" pitchFamily="18" charset="0"/>
              </a:rPr>
              <a:t>Romans 12:19</a:t>
            </a:r>
            <a:endParaRPr lang="en-US" sz="24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EB278206-1A94-485F-8FE8-41B733EF4F81}"/>
              </a:ext>
            </a:extLst>
          </p:cNvPr>
          <p:cNvSpPr/>
          <p:nvPr/>
        </p:nvSpPr>
        <p:spPr>
          <a:xfrm>
            <a:off x="2371060" y="547252"/>
            <a:ext cx="706001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It is a fearful thing to fall into the hands of the living God.” </a:t>
            </a:r>
            <a:endParaRPr lang="en-US" sz="2000" b="1" i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en-US" sz="2400" b="1" i="1" dirty="0" smtClean="0">
                <a:latin typeface="Times New Roman" panose="02020603050405020304" pitchFamily="18" charset="0"/>
              </a:rPr>
              <a:t>Hebrews 10:11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851015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mage result for no forgivvess">
            <a:extLst>
              <a:ext uri="{FF2B5EF4-FFF2-40B4-BE49-F238E27FC236}">
                <a16:creationId xmlns:a16="http://schemas.microsoft.com/office/drawing/2014/main" xmlns="" id="{7C468E12-F889-457A-8D1E-086F579080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9132" y="1841390"/>
            <a:ext cx="6758608" cy="300120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3BEF7128-D2FB-4D87-AC4F-AD930C72EF4E}"/>
              </a:ext>
            </a:extLst>
          </p:cNvPr>
          <p:cNvSpPr/>
          <p:nvPr/>
        </p:nvSpPr>
        <p:spPr>
          <a:xfrm>
            <a:off x="2319132" y="785494"/>
            <a:ext cx="6758607" cy="73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There is a place for the believer to pray for divine retribution 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rather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than the sentiment to 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‘just let it go. ´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8EB20A4C-A80E-472C-81A6-487474C95E93}"/>
              </a:ext>
            </a:extLst>
          </p:cNvPr>
          <p:cNvSpPr/>
          <p:nvPr/>
        </p:nvSpPr>
        <p:spPr>
          <a:xfrm>
            <a:off x="2319132" y="5041597"/>
            <a:ext cx="675860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And no one is obligated to forgive if it isn’t 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genuinely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requested!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045984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148</Words>
  <Application>Microsoft Office PowerPoint</Application>
  <PresentationFormat>Custom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GBC</cp:lastModifiedBy>
  <cp:revision>15</cp:revision>
  <dcterms:created xsi:type="dcterms:W3CDTF">2019-11-30T18:37:57Z</dcterms:created>
  <dcterms:modified xsi:type="dcterms:W3CDTF">2019-12-01T16:47:57Z</dcterms:modified>
</cp:coreProperties>
</file>