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AD8D-EB50-4CED-9717-1931D3250A1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3C12-A138-4AEF-8F6F-5D6870832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AD8D-EB50-4CED-9717-1931D3250A1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3C12-A138-4AEF-8F6F-5D6870832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AD8D-EB50-4CED-9717-1931D3250A1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3C12-A138-4AEF-8F6F-5D6870832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AD8D-EB50-4CED-9717-1931D3250A1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3C12-A138-4AEF-8F6F-5D6870832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AD8D-EB50-4CED-9717-1931D3250A1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3C12-A138-4AEF-8F6F-5D6870832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AD8D-EB50-4CED-9717-1931D3250A1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3C12-A138-4AEF-8F6F-5D6870832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AD8D-EB50-4CED-9717-1931D3250A1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3C12-A138-4AEF-8F6F-5D6870832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AD8D-EB50-4CED-9717-1931D3250A1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3C12-A138-4AEF-8F6F-5D6870832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AD8D-EB50-4CED-9717-1931D3250A1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3C12-A138-4AEF-8F6F-5D6870832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AD8D-EB50-4CED-9717-1931D3250A1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3C12-A138-4AEF-8F6F-5D6870832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AD8D-EB50-4CED-9717-1931D3250A1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3C12-A138-4AEF-8F6F-5D6870832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6AD8D-EB50-4CED-9717-1931D3250A1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73C12-A138-4AEF-8F6F-5D68708326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948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4.media.tumblr.com/674918b635e7c1889d50eb364ecc80f4/tumblr_mk82ljglF71qisuj3o1_5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6018" y="1371600"/>
            <a:ext cx="5741582" cy="41148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crystalinks.com/telepathygr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743200"/>
            <a:ext cx="4437888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0" y="9144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who can know the LORD's thoughts?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knows enough to teach Him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we understand these things, 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for we have the mind of Christ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Corinthians 2:16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28600" y="305069"/>
            <a:ext cx="8686800" cy="62478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Acting rightly upon the True Knowledge of Right and Wrong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St. Paul said this to Bishop Timothy,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 God has not given us the spirit of fear; but of power, and of love, and of a sound mind.” </a:t>
            </a:r>
            <a:endParaRPr kumimoji="0" lang="en-US" sz="1600" b="1" i="1" u="none" strike="noStrike" cap="none" normalizeH="0" baseline="0" dirty="0" smtClean="0">
              <a:ln>
                <a:noFill/>
              </a:ln>
              <a:solidFill>
                <a:srgbClr val="00132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50000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Timothy 1:7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132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Comparison of secular thoughts to scripture.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Again, from our Apostle: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Which things we also speak, not in words taught by human wisdom, but in those taught by the Spirit, combining spiritual thoughts with spiritual words. </a:t>
            </a:r>
            <a:endParaRPr lang="en-US" sz="1600" b="1" i="1" dirty="0">
              <a:solidFill>
                <a:srgbClr val="00132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50000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Corinthians 2:13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132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Staying in Reality rather than in Fantasy.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The ancient adage says,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Keep your heart with all diligence; for out of it are the issues of life.” </a:t>
            </a:r>
            <a:endParaRPr kumimoji="0" lang="en-US" sz="1600" b="1" i="1" u="none" strike="noStrike" cap="none" normalizeH="0" baseline="0" dirty="0" smtClean="0">
              <a:ln>
                <a:noFill/>
              </a:ln>
              <a:solidFill>
                <a:srgbClr val="00132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50000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Proverbs 4:23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132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Refusing entrance to seducing messages.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Timothy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4:1)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is about as real as it gets.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Now the Spirit speaks expressly, that in the latter times some shall depart from the faith, giving heed to seducing spirits, and doctrines of devils.”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Turning away from easy passion.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Young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Timothy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3:22a)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was also warned to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“To flee youthful lusts.”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Blocking the clamor of ego-needs.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Listen to the harsh sounds of these verses delivered to Bishop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Titus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1:10-11-redacted)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 there are many rebellious people, full of meaningless talk and deception.</a:t>
            </a:r>
            <a:r>
              <a:rPr kumimoji="0" lang="en-US" sz="1600" b="1" i="1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They must be silenced, because they are disrupting whole households by teaching things they ought not to teach.”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somalibus.com/wp-content/uploads/2013/05/brain-300x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19200"/>
            <a:ext cx="6400800" cy="495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 ‘keep in mind’ what is good to ‘keep in the mind.’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g2.wikia.nocookie.net/__cb20080119142214/starwars/images/2/24/Geonosian_containment_fie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885" y="381000"/>
            <a:ext cx="6442515" cy="6172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praise-and-worship.com/images/thewordofG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73123"/>
            <a:ext cx="4572000" cy="50149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685800" y="5715000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“When I was a child, I spoke like a child, I thought like a child,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reasoned like a child. When I became a man, I gave up childish ways.”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Corinthians l3:11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3384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165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GBC</cp:lastModifiedBy>
  <cp:revision>22</cp:revision>
  <dcterms:created xsi:type="dcterms:W3CDTF">2014-08-09T01:36:48Z</dcterms:created>
  <dcterms:modified xsi:type="dcterms:W3CDTF">2014-08-10T15:49:13Z</dcterms:modified>
</cp:coreProperties>
</file>