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70" r:id="rId3"/>
    <p:sldId id="27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9144000" cy="5143500" type="screen16x9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0214" autoAdjust="0"/>
  </p:normalViewPr>
  <p:slideViewPr>
    <p:cSldViewPr>
      <p:cViewPr>
        <p:scale>
          <a:sx n="102" d="100"/>
          <a:sy n="102" d="100"/>
        </p:scale>
        <p:origin x="-456" y="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D48B814-DB4D-40A3-B9F7-C3DE0FEE8A93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8207091-2A16-4E02-B96B-4AD615A31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Holy Spirit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Holy Spirit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Holy Spirit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Holy Spirit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Holy Spirit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Holy Spirit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Holy Spirit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 I am free from guilt because Jesus has washed me clean and by grace through faith declared me “not guilty.”</a:t>
            </a:r>
          </a:p>
          <a:p>
            <a:r>
              <a:rPr lang="en-US" dirty="0" smtClean="0"/>
              <a:t>So many Christians walk through life racked with guilt unnecessarily. Why? Because they don’t fully understand what God has done.</a:t>
            </a:r>
          </a:p>
          <a:p>
            <a:r>
              <a:rPr lang="en-US" dirty="0" smtClean="0"/>
              <a:t>Because Jesus has set them free and declared them not guilty, there is reason for great joy.</a:t>
            </a:r>
          </a:p>
          <a:p>
            <a:r>
              <a:rPr lang="en-US" dirty="0" smtClean="0"/>
              <a:t>The right mindset is to realize our sin, then realize what God did for you, and then be in a constant state of praise and thanksgiving to God, not a constant state of guilt.</a:t>
            </a:r>
          </a:p>
          <a:p>
            <a:r>
              <a:rPr lang="en-US" dirty="0" smtClean="0"/>
              <a:t>We should focus on what God has done, not what we have done.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Holy Spirit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Holy Spirit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Holy Spirit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970D-0151-4E24-9A69-FB450886195F}" type="datetimeFigureOut">
              <a:rPr lang="en-US"/>
              <a:pPr>
                <a:defRPr/>
              </a:pPr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4C8E-1C4C-4A24-B68D-6C3D54DEB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2153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138CB-94D0-4514-8E71-ED7FCEC7ED1D}" type="datetimeFigureOut">
              <a:rPr lang="en-US"/>
              <a:pPr>
                <a:defRPr/>
              </a:pPr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5532-241D-4720-AB73-7AAC49313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7125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2711-B7C0-4C41-9922-E3C0637276F7}" type="datetimeFigureOut">
              <a:rPr lang="en-US"/>
              <a:pPr>
                <a:defRPr/>
              </a:pPr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3CEB-F709-42B1-AF4F-3F5025F8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1884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CD48-C9B8-4CC1-8496-ED40FCB06D11}" type="datetimeFigureOut">
              <a:rPr lang="en-US"/>
              <a:pPr>
                <a:defRPr/>
              </a:pPr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CF3B-EB79-4098-8063-F001A23FB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124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2C4B-7DD8-4653-A961-B7E9B5A8590E}" type="datetimeFigureOut">
              <a:rPr lang="en-US"/>
              <a:pPr>
                <a:defRPr/>
              </a:pPr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4E5D-639F-40BA-984B-F8128AAE5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80402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2015-C7F8-4782-BBB8-8E707C0A3172}" type="datetimeFigureOut">
              <a:rPr lang="en-US"/>
              <a:pPr>
                <a:defRPr/>
              </a:pPr>
              <a:t>6/29/2019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D3CC2-08BC-4576-BCC1-A52C2B8F2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7118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6102-BA07-4929-A7FE-3559493A6278}" type="datetimeFigureOut">
              <a:rPr lang="en-US"/>
              <a:pPr>
                <a:defRPr/>
              </a:pPr>
              <a:t>6/29/2019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860E-30D8-499D-A8C2-B18E4B3ED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4862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CBC0-E032-4A76-AACB-32A80A064777}" type="datetimeFigureOut">
              <a:rPr lang="en-US"/>
              <a:pPr>
                <a:defRPr/>
              </a:pPr>
              <a:t>6/29/2019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97AB-846B-4C44-A90C-1B8530CD2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8501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F5BA-6FFA-449F-AC1A-0FD03C812D5F}" type="datetimeFigureOut">
              <a:rPr lang="en-US"/>
              <a:pPr>
                <a:defRPr/>
              </a:pPr>
              <a:t>6/29/2019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BF05-9048-406E-9ACA-791BFCD32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8185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D19C-A315-409C-92DA-14BFB57A558C}" type="datetimeFigureOut">
              <a:rPr lang="en-US"/>
              <a:pPr>
                <a:defRPr/>
              </a:pPr>
              <a:t>6/29/2019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6CE0-582E-44C6-80C9-6B92ABA14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25688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4328-32FA-4110-BB11-6E37768F74D0}" type="datetimeFigureOut">
              <a:rPr lang="en-US"/>
              <a:pPr>
                <a:defRPr/>
              </a:pPr>
              <a:t>6/29/2019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2454-B1F6-4A27-85AD-5D32A1AD8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30828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F2CDC2-1E04-4CE0-9902-6C27CBD6978F}" type="datetimeFigureOut">
              <a:rPr lang="en-US"/>
              <a:pPr>
                <a:defRPr/>
              </a:pPr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211099-2581-4904-8D84-B42443804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0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Freedom </a:t>
            </a:r>
            <a:endParaRPr lang="en-US" altLang="en-US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ctr" eaLnBrk="1" hangingPunct="1">
              <a:buNone/>
            </a:pP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3866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Freedom</a:t>
            </a: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1962150"/>
            <a:ext cx="533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Paul warns us not to become entangled again with these things that put us into bondage</a:t>
            </a:r>
          </a:p>
          <a:p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</a:t>
            </a:r>
            <a:endParaRPr 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7817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555813"/>
            <a:ext cx="533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Have A Blessed 4th Of July!!</a:t>
            </a:r>
            <a:endParaRPr lang="en-US" sz="7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</a:t>
            </a:r>
            <a:endParaRPr 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1028" name="Picture 4" descr="https://media.boingboing.net/wp-content/uploads/2017/09/kei7474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18613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Freedom</a:t>
            </a: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Gal. 5:1 Stand fast therefore in the liberty by which Christ has made us free, and do not be entangled again with a yoke of bondage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43490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Freedom</a:t>
            </a: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Freedom Isn’t Free</a:t>
            </a:r>
            <a:endParaRPr lang="en-US" sz="8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3003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Freedom</a:t>
            </a: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We are free from the long term consequences of sin!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738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Freedom</a:t>
            </a: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We are free from the power of sin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383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Freedom</a:t>
            </a: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We are free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from</a:t>
            </a:r>
          </a:p>
          <a:p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guilt 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6459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Freedom</a:t>
            </a: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1887116"/>
            <a:ext cx="6019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We 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are free to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live our lives</a:t>
            </a:r>
          </a:p>
          <a:p>
            <a:pPr algn="ctr"/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for God!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339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Freedom</a:t>
            </a: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0273" y="1887115"/>
            <a:ext cx="6019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We are free from our pasts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4659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Freedom</a:t>
            </a: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0273" y="1887115"/>
            <a:ext cx="6019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We are free from bondage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8477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11014</TotalTime>
  <Words>322</Words>
  <Application>Microsoft Office PowerPoint</Application>
  <PresentationFormat>On-screen Show (16:9)</PresentationFormat>
  <Paragraphs>68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Body Of Christ</vt:lpstr>
      <vt:lpstr>The Body Of Christ</vt:lpstr>
      <vt:lpstr>The Body Of Christ</vt:lpstr>
      <vt:lpstr>The Body Of Christ</vt:lpstr>
      <vt:lpstr>The Body Of Christ</vt:lpstr>
      <vt:lpstr>The Body Of Christ</vt:lpstr>
      <vt:lpstr>The Body Of Christ</vt:lpstr>
      <vt:lpstr>The Body Of Christ</vt:lpstr>
      <vt:lpstr>The Body Of Christ</vt:lpstr>
      <vt:lpstr>The Body Of Christ</vt:lpstr>
      <vt:lpstr>PowerPoint Presentation</vt:lpstr>
    </vt:vector>
  </TitlesOfParts>
  <Company>Visual Impact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Mark</cp:lastModifiedBy>
  <cp:revision>58</cp:revision>
  <cp:lastPrinted>2019-02-17T15:45:14Z</cp:lastPrinted>
  <dcterms:created xsi:type="dcterms:W3CDTF">2012-07-18T16:46:43Z</dcterms:created>
  <dcterms:modified xsi:type="dcterms:W3CDTF">2019-06-30T03:31:09Z</dcterms:modified>
</cp:coreProperties>
</file>