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0" r:id="rId9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7" autoAdjust="0"/>
    <p:restoredTop sz="85614" autoAdjust="0"/>
  </p:normalViewPr>
  <p:slideViewPr>
    <p:cSldViewPr>
      <p:cViewPr varScale="1">
        <p:scale>
          <a:sx n="94" d="100"/>
          <a:sy n="94" d="100"/>
        </p:scale>
        <p:origin x="14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EF6F9A29-B818-4865-81AC-A0198C93854C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17649898-9DF5-40D7-A142-DCA6ABF0D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74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08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98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Sometimes we get down and lose our joy because our marriage didn’t turn out as planned , maybe we didn’t get the job we wanted, maybe our kids don’ t do what we expected. The house or lack of, the car we drive  even</a:t>
            </a:r>
            <a:r>
              <a:rPr lang="en-US" baseline="0" dirty="0"/>
              <a:t> our Health </a:t>
            </a:r>
            <a:r>
              <a:rPr lang="en-US" dirty="0"/>
              <a:t>So many times we have all aspects of our lives planned out. We have a spirit of discontentment. This robs us of our Joy</a:t>
            </a:r>
          </a:p>
          <a:p>
            <a:r>
              <a:rPr lang="en-US" dirty="0"/>
              <a:t>Example Paul in Philippi  captured, Beaten, thrown in prison  instead of discontentment he sang not the current pop songs but praise and worship songs.</a:t>
            </a:r>
          </a:p>
          <a:p>
            <a:endParaRPr lang="en-US" dirty="0"/>
          </a:p>
          <a:p>
            <a:r>
              <a:rPr lang="en-US" dirty="0"/>
              <a:t>Philippians (NASB)</a:t>
            </a:r>
          </a:p>
          <a:p>
            <a:r>
              <a:rPr lang="en-US" dirty="0"/>
              <a:t>12 I know how to get along with humble means, and I also know how to live in prosperity; in any and every circumstance I have learned the secret of being filled and going hungry, both of having abundance and suffering need.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4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4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4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4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God finds joy in us </a:t>
            </a:r>
          </a:p>
          <a:p>
            <a:r>
              <a:rPr lang="en-US" dirty="0" err="1"/>
              <a:t>Zeph</a:t>
            </a:r>
            <a:r>
              <a:rPr lang="en-US" dirty="0"/>
              <a:t> 3:17 “The Lord your God in your midst,</a:t>
            </a:r>
            <a:br>
              <a:rPr lang="en-US" dirty="0"/>
            </a:br>
            <a:r>
              <a:rPr lang="en-US" dirty="0"/>
              <a:t>The Mighty One, will save;</a:t>
            </a:r>
            <a:br>
              <a:rPr lang="en-US" dirty="0"/>
            </a:br>
            <a:r>
              <a:rPr lang="en-US" dirty="0"/>
              <a:t>He will rejoice over you with gladness,</a:t>
            </a:r>
            <a:br>
              <a:rPr lang="en-US" dirty="0"/>
            </a:br>
            <a:r>
              <a:rPr lang="en-US" dirty="0"/>
              <a:t>He will quiet you with His love,</a:t>
            </a:r>
            <a:br>
              <a:rPr lang="en-US" dirty="0"/>
            </a:br>
            <a:r>
              <a:rPr lang="en-US" dirty="0"/>
              <a:t>He will rejoice over you with singing.”</a:t>
            </a:r>
          </a:p>
          <a:p>
            <a:endParaRPr lang="en-US" dirty="0"/>
          </a:p>
          <a:p>
            <a:r>
              <a:rPr lang="en-US" dirty="0"/>
              <a:t>God Finds Joy in us He breaks out in song</a:t>
            </a:r>
          </a:p>
          <a:p>
            <a:r>
              <a:rPr lang="en-US" dirty="0"/>
              <a:t>Psalm 104:31 (NKJV)</a:t>
            </a:r>
          </a:p>
          <a:p>
            <a:r>
              <a:rPr lang="en-US" dirty="0"/>
              <a:t>31 May the glory of the Lord endure forever;</a:t>
            </a:r>
            <a:br>
              <a:rPr lang="en-US" dirty="0"/>
            </a:br>
            <a:r>
              <a:rPr lang="en-US" dirty="0"/>
              <a:t>May the Lord rejoice in His works.</a:t>
            </a:r>
          </a:p>
          <a:p>
            <a:endParaRPr lang="en-US" dirty="0"/>
          </a:p>
          <a:p>
            <a:r>
              <a:rPr lang="en-US" dirty="0"/>
              <a:t> Isaiah 65:18-19 (NKJV)</a:t>
            </a:r>
          </a:p>
          <a:p>
            <a:endParaRPr lang="en-US" dirty="0"/>
          </a:p>
          <a:p>
            <a:r>
              <a:rPr lang="en-US" dirty="0"/>
              <a:t>18 But be glad and rejoice forever in what I create;</a:t>
            </a:r>
          </a:p>
          <a:p>
            <a:r>
              <a:rPr lang="en-US" dirty="0"/>
              <a:t>For behold, I create Jerusalem as a rejoicing,</a:t>
            </a:r>
          </a:p>
          <a:p>
            <a:r>
              <a:rPr lang="en-US" dirty="0"/>
              <a:t>And her people a joy.</a:t>
            </a:r>
          </a:p>
          <a:p>
            <a:r>
              <a:rPr lang="en-US" dirty="0"/>
              <a:t>19 I will rejoice in Jerusalem,</a:t>
            </a:r>
          </a:p>
          <a:p>
            <a:r>
              <a:rPr lang="en-US" dirty="0"/>
              <a:t>And joy in My people;</a:t>
            </a:r>
          </a:p>
          <a:p>
            <a:r>
              <a:rPr lang="en-US" dirty="0"/>
              <a:t>18 But be glad and rejoice forever in what I create;</a:t>
            </a:r>
          </a:p>
          <a:p>
            <a:r>
              <a:rPr lang="en-US" dirty="0"/>
              <a:t>For behold, I create The Body as a rejoicing,</a:t>
            </a:r>
          </a:p>
          <a:p>
            <a:r>
              <a:rPr lang="en-US" dirty="0"/>
              <a:t>And her people a joy.</a:t>
            </a:r>
          </a:p>
          <a:p>
            <a:r>
              <a:rPr lang="en-US" dirty="0"/>
              <a:t>19 I will rejoice The Body,</a:t>
            </a:r>
          </a:p>
          <a:p>
            <a:r>
              <a:rPr lang="en-US" dirty="0"/>
              <a:t>And joy in My people;</a:t>
            </a:r>
          </a:p>
          <a:p>
            <a:endParaRPr lang="en-US" dirty="0"/>
          </a:p>
          <a:p>
            <a:r>
              <a:rPr lang="en-US" dirty="0"/>
              <a:t>God takes great pleasure in His people If you have trusted Christ as your savior that means YOU!!!</a:t>
            </a:r>
          </a:p>
          <a:p>
            <a:r>
              <a:rPr lang="en-US" dirty="0"/>
              <a:t>If you find your joy lacking look at what gives God Joy</a:t>
            </a:r>
          </a:p>
          <a:p>
            <a:r>
              <a:rPr lang="en-US" dirty="0"/>
              <a:t>What song is he singing about you</a:t>
            </a:r>
          </a:p>
          <a:p>
            <a:r>
              <a:rPr lang="en-US" dirty="0"/>
              <a:t>Remember “ The Joy of the Lord is your strength” </a:t>
            </a:r>
            <a:r>
              <a:rPr lang="en-US" dirty="0" err="1"/>
              <a:t>Neh</a:t>
            </a:r>
            <a:r>
              <a:rPr lang="en-US" dirty="0"/>
              <a:t> 8:10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4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Spirit in seeking Joy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49898-9DF5-40D7-A142-DCA6ABF0D8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5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D1C12-78BF-4C22-8EC8-69AA42ADBF74}" type="datetimeFigureOut">
              <a:rPr lang="en-US"/>
              <a:pPr>
                <a:defRPr/>
              </a:pPr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FED15-A81A-49CD-8EE4-79B637ED2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7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7DBD2-2253-42EF-A0D1-633799663510}" type="datetimeFigureOut">
              <a:rPr lang="en-US"/>
              <a:pPr>
                <a:defRPr/>
              </a:pPr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3B647-BC10-41E5-9D7A-2124DF2B1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5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DEC4-4837-4891-B103-975A3F2F0E06}" type="datetimeFigureOut">
              <a:rPr lang="en-US"/>
              <a:pPr>
                <a:defRPr/>
              </a:pPr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B79D3-60BF-4DED-AE6A-8805BC371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7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496E-1BA2-44D1-B632-7040F945C14F}" type="datetimeFigureOut">
              <a:rPr lang="en-US"/>
              <a:pPr>
                <a:defRPr/>
              </a:pPr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A31E3-32FD-4786-9B3C-35ED7CC66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1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41538-7F46-417E-8322-3711C958FB15}" type="datetimeFigureOut">
              <a:rPr lang="en-US"/>
              <a:pPr>
                <a:defRPr/>
              </a:pPr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E1485-2267-4B4A-8C7F-30E8CCBD4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71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C19D4-50F5-4CF2-AB25-934609401E2D}" type="datetimeFigureOut">
              <a:rPr lang="en-US"/>
              <a:pPr>
                <a:defRPr/>
              </a:pPr>
              <a:t>10/6/2018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6D2E2-4173-4349-B681-D3F201F5D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DF500-D5AC-4B77-AEBF-4F7D0C27B734}" type="datetimeFigureOut">
              <a:rPr lang="en-US"/>
              <a:pPr>
                <a:defRPr/>
              </a:pPr>
              <a:t>10/6/2018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AE085-6C91-4D35-9FDA-D857C6982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67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D3053-F574-4743-957A-434AF6C25AE3}" type="datetimeFigureOut">
              <a:rPr lang="en-US"/>
              <a:pPr>
                <a:defRPr/>
              </a:pPr>
              <a:t>10/6/2018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EBCE0-8735-4C88-93D7-6C4388D1E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09F50-866D-4C41-AA2D-D9BBEF74F2E1}" type="datetimeFigureOut">
              <a:rPr lang="en-US"/>
              <a:pPr>
                <a:defRPr/>
              </a:pPr>
              <a:t>10/6/2018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17F1D-3A68-41DA-B93F-8E55C7966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0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D0E52-FF0C-4F4E-AAEB-65911F2F3E2D}" type="datetimeFigureOut">
              <a:rPr lang="en-US"/>
              <a:pPr>
                <a:defRPr/>
              </a:pPr>
              <a:t>10/6/2018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896CB-6B2A-458E-AF08-6BD58CABB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5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73DDD-ADD7-4742-A713-AC6072819255}" type="datetimeFigureOut">
              <a:rPr lang="en-US"/>
              <a:pPr>
                <a:defRPr/>
              </a:pPr>
              <a:t>10/6/2018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95675-D381-45AF-9963-DF851589B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7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7F72C1-1AD6-423D-948F-1842F9B0A150}" type="datetimeFigureOut">
              <a:rPr lang="en-US"/>
              <a:pPr>
                <a:defRPr/>
              </a:pPr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C633E8-AB81-472F-9E64-6FE54C02C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640080"/>
            <a:ext cx="8229600" cy="1143000"/>
          </a:xfrm>
        </p:spPr>
        <p:txBody>
          <a:bodyPr/>
          <a:lstStyle/>
          <a:p>
            <a:r>
              <a:rPr lang="en-US" altLang="en-US" sz="96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Patience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55448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Patience</a:t>
            </a:r>
          </a:p>
        </p:txBody>
      </p:sp>
      <p:pic>
        <p:nvPicPr>
          <p:cNvPr id="6" name="Picture 2" descr="Image result for God's patience">
            <a:extLst>
              <a:ext uri="{FF2B5EF4-FFF2-40B4-BE49-F238E27FC236}">
                <a16:creationId xmlns:a16="http://schemas.microsoft.com/office/drawing/2014/main" id="{260B7EC7-197B-4DD4-A404-D9BD80A44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55448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Patience</a:t>
            </a:r>
          </a:p>
        </p:txBody>
      </p:sp>
      <p:pic>
        <p:nvPicPr>
          <p:cNvPr id="6" name="Picture 2" descr="Image result for oldest tree in the world">
            <a:extLst>
              <a:ext uri="{FF2B5EF4-FFF2-40B4-BE49-F238E27FC236}">
                <a16:creationId xmlns:a16="http://schemas.microsoft.com/office/drawing/2014/main" id="{16315B34-CEC0-4DB4-89F7-766B12113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252" y="2651760"/>
            <a:ext cx="5773496" cy="252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6E0414C-C275-4BA3-9EB8-DAF80FF89FB4}"/>
              </a:ext>
            </a:extLst>
          </p:cNvPr>
          <p:cNvSpPr/>
          <p:nvPr/>
        </p:nvSpPr>
        <p:spPr>
          <a:xfrm>
            <a:off x="0" y="5394960"/>
            <a:ext cx="91440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This is one of the oldest trees in the world.  </a:t>
            </a:r>
          </a:p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Look closely—its’ eyes will draw you in!</a:t>
            </a:r>
          </a:p>
        </p:txBody>
      </p:sp>
    </p:spTree>
    <p:extLst>
      <p:ext uri="{BB962C8B-B14F-4D97-AF65-F5344CB8AC3E}">
        <p14:creationId xmlns:p14="http://schemas.microsoft.com/office/powerpoint/2010/main" val="368185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7DAC75-EBF1-4F4F-8C2B-2232E565FB8A}"/>
              </a:ext>
            </a:extLst>
          </p:cNvPr>
          <p:cNvSpPr txBox="1"/>
          <p:nvPr/>
        </p:nvSpPr>
        <p:spPr>
          <a:xfrm>
            <a:off x="2743200" y="155448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Patience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67AC43-6348-478D-A98F-EFF563BD04F0}"/>
              </a:ext>
            </a:extLst>
          </p:cNvPr>
          <p:cNvSpPr/>
          <p:nvPr/>
        </p:nvSpPr>
        <p:spPr>
          <a:xfrm>
            <a:off x="457200" y="3291840"/>
            <a:ext cx="6096000" cy="3198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rgbClr val="000000"/>
                </a:solidFill>
                <a:latin typeface="Tempus Sans ITC" panose="04020404030D0702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Resist the temptation to presume an outcome (especially toward the negative).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2100" b="1" kern="0" dirty="0">
              <a:solidFill>
                <a:srgbClr val="000000"/>
              </a:solidFill>
              <a:latin typeface="Tempus Sans ITC" panose="04020404030D07020202" pitchFamily="8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100" b="1" kern="0" dirty="0">
                <a:solidFill>
                  <a:srgbClr val="000000"/>
                </a:solidFill>
                <a:latin typeface="Tempus Sans ITC" panose="04020404030D0702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Remember that Heaven has intentional good will toward God’s lovely children! </a:t>
            </a:r>
            <a:br>
              <a:rPr lang="en-US" sz="2100" b="1" kern="0" dirty="0">
                <a:solidFill>
                  <a:srgbClr val="000000"/>
                </a:solidFill>
                <a:latin typeface="Tempus Sans ITC" panose="04020404030D0702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b="1" kern="1800" dirty="0">
                <a:solidFill>
                  <a:srgbClr val="000000"/>
                </a:solidFill>
                <a:latin typeface="Tempus Sans ITC" panose="04020404030D0702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100" b="1" kern="0" dirty="0">
              <a:solidFill>
                <a:srgbClr val="2F5496"/>
              </a:solidFill>
              <a:latin typeface="Tempus Sans ITC" panose="04020404030D07020202" pitchFamily="8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100" b="1" kern="1800" dirty="0">
                <a:solidFill>
                  <a:srgbClr val="000000"/>
                </a:solidFill>
                <a:latin typeface="Tempus Sans ITC" panose="04020404030D0702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Refrain from personalizing. </a:t>
            </a:r>
            <a:br>
              <a:rPr lang="en-US" sz="2100" b="1" kern="1800" dirty="0">
                <a:solidFill>
                  <a:srgbClr val="000000"/>
                </a:solidFill>
                <a:latin typeface="Tempus Sans ITC" panose="04020404030D0702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b="1" dirty="0">
                <a:solidFill>
                  <a:srgbClr val="000000"/>
                </a:solidFill>
                <a:latin typeface="Tempus Sans ITC" panose="04020404030D0702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100" b="1" dirty="0"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rgbClr val="000000"/>
                </a:solidFill>
                <a:latin typeface="Tempus Sans ITC" panose="04020404030D0702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Stay intimate with Holy Spirit.  </a:t>
            </a:r>
            <a:endParaRPr lang="en-US" sz="2100" b="1" dirty="0"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5D2521-4B10-4B3D-9EDD-2AA57A2EED0E}"/>
              </a:ext>
            </a:extLst>
          </p:cNvPr>
          <p:cNvSpPr/>
          <p:nvPr/>
        </p:nvSpPr>
        <p:spPr>
          <a:xfrm>
            <a:off x="0" y="2570143"/>
            <a:ext cx="9144000" cy="481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Allow me to give you some ways to develop spiritual patience</a:t>
            </a:r>
            <a:r>
              <a:rPr lang="en-US" sz="1350" b="1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b="1" dirty="0">
              <a:solidFill>
                <a:schemeClr val="tx2">
                  <a:lumMod val="75000"/>
                </a:schemeClr>
              </a:solidFill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Image result for contemplation">
            <a:extLst>
              <a:ext uri="{FF2B5EF4-FFF2-40B4-BE49-F238E27FC236}">
                <a16:creationId xmlns:a16="http://schemas.microsoft.com/office/drawing/2014/main" id="{2C0C2A45-5E00-4F65-B062-FE9F8421B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123" y="3287627"/>
            <a:ext cx="2335877" cy="3570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55448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Patience</a:t>
            </a:r>
          </a:p>
        </p:txBody>
      </p:sp>
      <p:pic>
        <p:nvPicPr>
          <p:cNvPr id="9" name="Picture 2" descr="Related image">
            <a:extLst>
              <a:ext uri="{FF2B5EF4-FFF2-40B4-BE49-F238E27FC236}">
                <a16:creationId xmlns:a16="http://schemas.microsoft.com/office/drawing/2014/main" id="{D00EF6BC-B83D-493A-A2B0-6066797DC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60320"/>
            <a:ext cx="2743200" cy="33866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4873D34-DECC-49EC-8A57-E267513F1CBF}"/>
              </a:ext>
            </a:extLst>
          </p:cNvPr>
          <p:cNvSpPr/>
          <p:nvPr/>
        </p:nvSpPr>
        <p:spPr>
          <a:xfrm>
            <a:off x="0" y="603504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  <a:ea typeface="Calibri" panose="020F0502020204030204" pitchFamily="34" charset="0"/>
              </a:rPr>
              <a:t>The Practice of the Presence of God.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  <a:ea typeface="Calibri" panose="020F0502020204030204" pitchFamily="34" charset="0"/>
              </a:rPr>
              <a:t> 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588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55448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Patience</a:t>
            </a:r>
          </a:p>
        </p:txBody>
      </p:sp>
      <p:pic>
        <p:nvPicPr>
          <p:cNvPr id="6" name="Picture 5" descr="A close up of a clock&#10;&#10;Description generated with high confidence">
            <a:extLst>
              <a:ext uri="{FF2B5EF4-FFF2-40B4-BE49-F238E27FC236}">
                <a16:creationId xmlns:a16="http://schemas.microsoft.com/office/drawing/2014/main" id="{1F4ECCA4-331A-4BAC-A2B3-C64CB4B4F6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560320"/>
            <a:ext cx="4036771" cy="40367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9989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2514600" y="1143000"/>
            <a:ext cx="61722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9600" dirty="0">
                <a:latin typeface="Tempus Sans ITC" panose="04020404030D07020202" pitchFamily="82" charset="0"/>
              </a:rPr>
              <a:t>Pray </a:t>
            </a:r>
          </a:p>
          <a:p>
            <a:pPr marL="0" indent="0" algn="ctr">
              <a:buNone/>
            </a:pPr>
            <a:r>
              <a:rPr lang="en-US" altLang="en-US" sz="9600" dirty="0">
                <a:latin typeface="Tempus Sans ITC" panose="04020404030D07020202" pitchFamily="82" charset="0"/>
              </a:rPr>
              <a:t>To Find</a:t>
            </a:r>
          </a:p>
          <a:p>
            <a:pPr marL="0" indent="0" algn="ctr">
              <a:buNone/>
            </a:pPr>
            <a:r>
              <a:rPr lang="en-US" altLang="en-US" sz="9600" dirty="0">
                <a:latin typeface="Tempus Sans ITC" panose="04020404030D07020202" pitchFamily="82" charset="0"/>
              </a:rPr>
              <a:t> Patience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95789" y="609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empus Sans ITC" panose="04020404030D07020202" pitchFamily="82" charset="0"/>
              </a:rPr>
              <a:t>PATIENCE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216</Words>
  <Application>Microsoft Office PowerPoint</Application>
  <PresentationFormat>On-screen Show (4:3)</PresentationFormat>
  <Paragraphs>57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Tempus Sans ITC</vt:lpstr>
      <vt:lpstr>Times New Roman</vt:lpstr>
      <vt:lpstr>Office Theme</vt:lpstr>
      <vt:lpstr>PowerPoint Presentation</vt:lpstr>
      <vt:lpstr>Patience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Visual Impact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</dc:creator>
  <cp:lastModifiedBy>Shawn LaVergne</cp:lastModifiedBy>
  <cp:revision>29</cp:revision>
  <cp:lastPrinted>2018-09-13T17:24:29Z</cp:lastPrinted>
  <dcterms:created xsi:type="dcterms:W3CDTF">2011-11-09T02:50:12Z</dcterms:created>
  <dcterms:modified xsi:type="dcterms:W3CDTF">2018-10-07T02:54:46Z</dcterms:modified>
</cp:coreProperties>
</file>