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2" r:id="rId2"/>
    <p:sldId id="256" r:id="rId3"/>
    <p:sldId id="269" r:id="rId4"/>
    <p:sldId id="262" r:id="rId5"/>
    <p:sldId id="271" r:id="rId6"/>
    <p:sldId id="270" r:id="rId7"/>
    <p:sldId id="260" r:id="rId8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03" autoAdjust="0"/>
    <p:restoredTop sz="74733" autoAdjust="0"/>
  </p:normalViewPr>
  <p:slideViewPr>
    <p:cSldViewPr>
      <p:cViewPr varScale="1">
        <p:scale>
          <a:sx n="81" d="100"/>
          <a:sy n="81" d="100"/>
        </p:scale>
        <p:origin x="190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EF6F9A29-B818-4865-81AC-A0198C93854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17649898-9DF5-40D7-A142-DCA6ABF0D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74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08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Conviction something that you believe with out </a:t>
            </a:r>
            <a:r>
              <a:rPr lang="en-US"/>
              <a:t>a doubt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4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: Believers must be a </a:t>
            </a:r>
            <a:r>
              <a:rPr lang="en-US" u="sng" dirty="0"/>
              <a:t>defender of tru</a:t>
            </a:r>
            <a:r>
              <a:rPr lang="en-US" dirty="0"/>
              <a:t>th and </a:t>
            </a:r>
            <a:r>
              <a:rPr lang="en-US" u="sng" dirty="0"/>
              <a:t>propagate the faith </a:t>
            </a:r>
            <a:r>
              <a:rPr lang="en-US" dirty="0"/>
              <a:t>and </a:t>
            </a:r>
            <a:r>
              <a:rPr lang="en-US" u="sng" dirty="0"/>
              <a:t>resist false teaching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4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: Believers must be a </a:t>
            </a:r>
            <a:r>
              <a:rPr lang="en-US" u="sng" dirty="0"/>
              <a:t>defender of tru</a:t>
            </a:r>
            <a:r>
              <a:rPr lang="en-US" dirty="0"/>
              <a:t>th and </a:t>
            </a:r>
            <a:r>
              <a:rPr lang="en-US" u="sng" dirty="0"/>
              <a:t>propagate the faith </a:t>
            </a:r>
            <a:r>
              <a:rPr lang="en-US" dirty="0"/>
              <a:t>and </a:t>
            </a:r>
            <a:r>
              <a:rPr lang="en-US" u="sng" dirty="0"/>
              <a:t>resist false teaching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4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4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Spirit in seeking Faithfulness</a:t>
            </a:r>
          </a:p>
          <a:p>
            <a:endParaRPr lang="en-US" dirty="0"/>
          </a:p>
          <a:p>
            <a:r>
              <a:rPr lang="en-US" dirty="0"/>
              <a:t>I want to end with a little story of a woman at an airport.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5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D1C12-78BF-4C22-8EC8-69AA42ADBF74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FED15-A81A-49CD-8EE4-79B637ED2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78727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7DBD2-2253-42EF-A0D1-633799663510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3B647-BC10-41E5-9D7A-2124DF2B1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5069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DEC4-4837-4891-B103-975A3F2F0E06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B79D3-60BF-4DED-AE6A-8805BC371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7047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496E-1BA2-44D1-B632-7040F945C14F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A31E3-32FD-4786-9B3C-35ED7CC66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1174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41538-7F46-417E-8322-3711C958FB15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E1485-2267-4B4A-8C7F-30E8CCBD4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7123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C19D4-50F5-4CF2-AB25-934609401E2D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6D2E2-4173-4349-B681-D3F201F5D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844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DF500-D5AC-4B77-AEBF-4F7D0C27B734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AE085-6C91-4D35-9FDA-D857C6982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6723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D3053-F574-4743-957A-434AF6C25AE3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EBCE0-8735-4C88-93D7-6C4388D1E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750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09F50-866D-4C41-AA2D-D9BBEF74F2E1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17F1D-3A68-41DA-B93F-8E55C7966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0842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D0E52-FF0C-4F4E-AAEB-65911F2F3E2D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896CB-6B2A-458E-AF08-6BD58CABB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5022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73DDD-ADD7-4742-A713-AC6072819255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95675-D381-45AF-9963-DF851589B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7275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7F72C1-1AD6-423D-948F-1842F9B0A150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C633E8-AB81-472F-9E64-6FE54C02C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497748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0" y="2743200"/>
            <a:ext cx="9144000" cy="39925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/>
              <a:t> </a:t>
            </a:r>
            <a:r>
              <a:rPr lang="en-US" altLang="en-US" sz="60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Takes Conviction</a:t>
            </a:r>
          </a:p>
          <a:p>
            <a:r>
              <a:rPr lang="en-US" altLang="en-US" sz="60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a fixed or firm held belief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9800" y="1554480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Faithfulness</a:t>
            </a:r>
          </a:p>
        </p:txBody>
      </p:sp>
    </p:spTree>
    <p:extLst>
      <p:ext uri="{BB962C8B-B14F-4D97-AF65-F5344CB8AC3E}">
        <p14:creationId xmlns:p14="http://schemas.microsoft.com/office/powerpoint/2010/main" val="378478191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56376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8800" dirty="0"/>
              <a:t> </a:t>
            </a:r>
          </a:p>
          <a:p>
            <a:r>
              <a:rPr lang="en-US" altLang="en-US" sz="54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Be Faithful to the truth?</a:t>
            </a:r>
          </a:p>
          <a:p>
            <a:pPr lvl="1"/>
            <a:r>
              <a:rPr lang="en-US" altLang="en-US" sz="50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 Know it</a:t>
            </a:r>
          </a:p>
          <a:p>
            <a:pPr lvl="1"/>
            <a:r>
              <a:rPr lang="en-US" altLang="en-US" sz="50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 Believe it</a:t>
            </a:r>
          </a:p>
          <a:p>
            <a:pPr lvl="1"/>
            <a:r>
              <a:rPr lang="en-US" altLang="en-US" sz="50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 Defend 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4600" y="1554480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Faithfulness</a:t>
            </a:r>
          </a:p>
        </p:txBody>
      </p:sp>
    </p:spTree>
    <p:extLst>
      <p:ext uri="{BB962C8B-B14F-4D97-AF65-F5344CB8AC3E}">
        <p14:creationId xmlns:p14="http://schemas.microsoft.com/office/powerpoint/2010/main" val="36818510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56376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8800" dirty="0"/>
              <a:t> </a:t>
            </a:r>
          </a:p>
          <a:p>
            <a:r>
              <a:rPr lang="en-US" altLang="en-US" sz="54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Be Faithful to the truth</a:t>
            </a:r>
          </a:p>
          <a:p>
            <a:r>
              <a:rPr lang="en-US" altLang="en-US" sz="54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Be Faithful to our task</a:t>
            </a:r>
          </a:p>
          <a:p>
            <a:pPr lvl="1"/>
            <a:r>
              <a:rPr lang="en-US" altLang="en-US" sz="50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 Share what you KNOW!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4600" y="1554480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Faithfulness</a:t>
            </a:r>
          </a:p>
        </p:txBody>
      </p:sp>
    </p:spTree>
    <p:extLst>
      <p:ext uri="{BB962C8B-B14F-4D97-AF65-F5344CB8AC3E}">
        <p14:creationId xmlns:p14="http://schemas.microsoft.com/office/powerpoint/2010/main" val="9478280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274320" y="2468880"/>
            <a:ext cx="86868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/>
              <a:t> </a:t>
            </a:r>
            <a:r>
              <a:rPr lang="en-US" altLang="en-US" sz="7200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 Application</a:t>
            </a:r>
          </a:p>
          <a:p>
            <a:r>
              <a:rPr lang="en-US" altLang="en-US" sz="48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Recognize how that our Faithfulness is His</a:t>
            </a:r>
          </a:p>
          <a:p>
            <a:r>
              <a:rPr lang="en-US" altLang="en-US" sz="48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A Life Well Lived -Is Shown In A Bible Well Worn </a:t>
            </a:r>
            <a:endParaRPr lang="en-US" altLang="en-US" sz="4400" dirty="0">
              <a:solidFill>
                <a:schemeClr val="tx2">
                  <a:lumMod val="75000"/>
                </a:schemeClr>
              </a:solidFill>
              <a:latin typeface="Tempus Sans ITC" panose="04020404030D07020202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4600" y="1554480"/>
            <a:ext cx="4187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Faithfulness</a:t>
            </a:r>
          </a:p>
        </p:txBody>
      </p:sp>
    </p:spTree>
    <p:extLst>
      <p:ext uri="{BB962C8B-B14F-4D97-AF65-F5344CB8AC3E}">
        <p14:creationId xmlns:p14="http://schemas.microsoft.com/office/powerpoint/2010/main" val="20747606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2285999" y="1143000"/>
            <a:ext cx="6495789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9600" dirty="0">
                <a:latin typeface="Tempus Sans ITC" panose="04020404030D07020202" pitchFamily="82" charset="0"/>
              </a:rPr>
              <a:t>Pray </a:t>
            </a:r>
          </a:p>
          <a:p>
            <a:pPr marL="0" indent="0" algn="ctr">
              <a:buNone/>
            </a:pPr>
            <a:r>
              <a:rPr lang="en-US" altLang="en-US" sz="9600" dirty="0">
                <a:latin typeface="Tempus Sans ITC" panose="04020404030D07020202" pitchFamily="82" charset="0"/>
              </a:rPr>
              <a:t>To Find</a:t>
            </a:r>
          </a:p>
          <a:p>
            <a:pPr marL="0" indent="0" algn="ctr">
              <a:buNone/>
            </a:pPr>
            <a:r>
              <a:rPr lang="en-US" altLang="en-US" sz="9600" dirty="0">
                <a:latin typeface="Tempus Sans ITC" panose="04020404030D07020202" pitchFamily="82" charset="0"/>
              </a:rPr>
              <a:t>Faithfulness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95789" y="609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empus Sans ITC" panose="04020404030D07020202" pitchFamily="82" charset="0"/>
              </a:rPr>
              <a:t>Faithfulness</a:t>
            </a: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19454</TotalTime>
  <Words>141</Words>
  <Application>Microsoft Office PowerPoint</Application>
  <PresentationFormat>On-screen Show (4:3)</PresentationFormat>
  <Paragraphs>34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Tempus Sans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Visual Impact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</dc:creator>
  <cp:lastModifiedBy>Shawn LaVergne</cp:lastModifiedBy>
  <cp:revision>73</cp:revision>
  <cp:lastPrinted>2018-10-28T15:25:42Z</cp:lastPrinted>
  <dcterms:created xsi:type="dcterms:W3CDTF">2011-11-09T02:50:12Z</dcterms:created>
  <dcterms:modified xsi:type="dcterms:W3CDTF">2018-11-09T16:27:58Z</dcterms:modified>
</cp:coreProperties>
</file>