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80" autoAdjust="0"/>
    <p:restoredTop sz="94660"/>
  </p:normalViewPr>
  <p:slideViewPr>
    <p:cSldViewPr>
      <p:cViewPr varScale="1">
        <p:scale>
          <a:sx n="69" d="100"/>
          <a:sy n="69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5FD7-8168-4461-B0FF-376052FEE4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82F0-2AD8-4036-A334-BA816AFA5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5FD7-8168-4461-B0FF-376052FEE4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82F0-2AD8-4036-A334-BA816AFA5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5FD7-8168-4461-B0FF-376052FEE4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82F0-2AD8-4036-A334-BA816AFA5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5FD7-8168-4461-B0FF-376052FEE4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82F0-2AD8-4036-A334-BA816AFA5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5FD7-8168-4461-B0FF-376052FEE4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82F0-2AD8-4036-A334-BA816AFA5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5FD7-8168-4461-B0FF-376052FEE4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82F0-2AD8-4036-A334-BA816AFA5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5FD7-8168-4461-B0FF-376052FEE4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82F0-2AD8-4036-A334-BA816AFA5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5FD7-8168-4461-B0FF-376052FEE4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82F0-2AD8-4036-A334-BA816AFA5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5FD7-8168-4461-B0FF-376052FEE4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82F0-2AD8-4036-A334-BA816AFA5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5FD7-8168-4461-B0FF-376052FEE4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82F0-2AD8-4036-A334-BA816AFA5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5FD7-8168-4461-B0FF-376052FEE4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C82F0-2AD8-4036-A334-BA816AFA5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25FD7-8168-4461-B0FF-376052FEE481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82F0-2AD8-4036-A334-BA816AFA56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977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edmagic.com/featured/christmas-carol/1971-toon-pres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76400"/>
            <a:ext cx="5943600" cy="44577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0" y="7620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C00000"/>
                </a:solidFill>
                <a:latin typeface="Adobe Garamond Pro" panose="02020502060506020403" pitchFamily="18" charset="0"/>
              </a:rPr>
              <a:t>“Come </a:t>
            </a:r>
            <a:r>
              <a:rPr lang="en-US" sz="3200" i="1" dirty="0">
                <a:solidFill>
                  <a:srgbClr val="C00000"/>
                </a:solidFill>
                <a:latin typeface="Adobe Garamond Pro" panose="02020502060506020403" pitchFamily="18" charset="0"/>
              </a:rPr>
              <a:t>in and know me better, man." </a:t>
            </a:r>
            <a:endParaRPr lang="en-US" sz="3200" dirty="0">
              <a:solidFill>
                <a:srgbClr val="C00000"/>
              </a:solidFill>
              <a:latin typeface="Adobe Garamond Pro" panose="020205020605060204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ages.fineartamerica.com/images-medium-large/1-the-watchers-carly-har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572500" cy="64293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tx2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.ytimg.com/vi/ucKg7MKzobs/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62000"/>
            <a:ext cx="7620000" cy="54292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everynation.org/north-america/wp-content/uploads/holy-spirit-fill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905000"/>
            <a:ext cx="6834017" cy="41910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0" y="7620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Adobe Garamond Pro" panose="02020502060506020403" pitchFamily="18" charset="0"/>
              </a:rPr>
              <a:t>I Corinthians 12:13a says</a:t>
            </a:r>
          </a:p>
          <a:p>
            <a:pPr algn="ctr"/>
            <a:r>
              <a:rPr lang="en-US" sz="2800" i="1" dirty="0" smtClean="0">
                <a:latin typeface="Adobe Garamond Pro" panose="02020502060506020403" pitchFamily="18" charset="0"/>
              </a:rPr>
              <a:t>“For by One Spirit we were all baptized into one body.”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ncrypted-tbn2.gstatic.com/images?q=tbn:ANd9GcSKNEdCr0zhDYBhMnwlpKa7ZD-8Pcevd3J-UHPPnhgBnaS5mzAKd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7840" y="2895600"/>
            <a:ext cx="5699760" cy="2590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" y="1113472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 was a quiet, humble and a man of faith.  White, South African racist doctrine and its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evil crumbled because Nelson Mandela dared to say it was wrong.  He did not use guns or terrorism to accomplish this act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instead it was dignity and moral outrage, with a power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from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‘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 high.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He prevailed because he was both mortal and supernatural (at the same time).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All believers are thus endowed.  </a:t>
            </a: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rpmministries.org/wp-content/uploads/2011/07/Smiling_Jes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8950" y="1905000"/>
            <a:ext cx="3143250" cy="3714750"/>
          </a:xfrm>
          <a:prstGeom prst="ellipse">
            <a:avLst/>
          </a:prstGeom>
          <a:ln>
            <a:noFill/>
          </a:ln>
          <a:effectLst>
            <a:glow rad="63500">
              <a:srgbClr val="C00000">
                <a:alpha val="40000"/>
              </a:srgbClr>
            </a:glow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0" y="5522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Adobe Garamond Pro" panose="02020502060506020403" pitchFamily="18" charset="0"/>
              </a:rPr>
              <a:t>I Timothy 3:l6</a:t>
            </a:r>
            <a:r>
              <a:rPr lang="en-US" dirty="0" smtClean="0">
                <a:latin typeface="Adobe Garamond Pro" panose="02020502060506020403" pitchFamily="18" charset="0"/>
              </a:rPr>
              <a:t> </a:t>
            </a:r>
            <a:r>
              <a:rPr lang="en-US" dirty="0">
                <a:latin typeface="Adobe Garamond Pro" panose="02020502060506020403" pitchFamily="18" charset="0"/>
              </a:rPr>
              <a:t>declares, </a:t>
            </a:r>
            <a:r>
              <a:rPr lang="en-US" dirty="0" smtClean="0">
                <a:latin typeface="Adobe Garamond Pro" panose="02020502060506020403" pitchFamily="18" charset="0"/>
              </a:rPr>
              <a:t/>
            </a:r>
            <a:br>
              <a:rPr lang="en-US" dirty="0" smtClean="0">
                <a:latin typeface="Adobe Garamond Pro" panose="02020502060506020403" pitchFamily="18" charset="0"/>
              </a:rPr>
            </a:br>
            <a:r>
              <a:rPr lang="en-US" b="1" i="1" dirty="0" smtClean="0">
                <a:latin typeface="Adobe Garamond Pro" panose="02020502060506020403" pitchFamily="18" charset="0"/>
              </a:rPr>
              <a:t>“And </a:t>
            </a:r>
            <a:r>
              <a:rPr lang="en-US" b="1" i="1" dirty="0">
                <a:latin typeface="Adobe Garamond Pro" panose="02020502060506020403" pitchFamily="18" charset="0"/>
              </a:rPr>
              <a:t>by great conviction, is the mystery of godliness: God was manifest in the flesh, </a:t>
            </a:r>
            <a:r>
              <a:rPr lang="en-US" b="1" i="1" dirty="0" smtClean="0">
                <a:latin typeface="Adobe Garamond Pro" panose="02020502060506020403" pitchFamily="18" charset="0"/>
              </a:rPr>
              <a:t/>
            </a:r>
            <a:br>
              <a:rPr lang="en-US" b="1" i="1" dirty="0" smtClean="0">
                <a:latin typeface="Adobe Garamond Pro" panose="02020502060506020403" pitchFamily="18" charset="0"/>
              </a:rPr>
            </a:br>
            <a:r>
              <a:rPr lang="en-US" b="1" i="1" dirty="0" smtClean="0">
                <a:latin typeface="Adobe Garamond Pro" panose="02020502060506020403" pitchFamily="18" charset="0"/>
              </a:rPr>
              <a:t>justified </a:t>
            </a:r>
            <a:r>
              <a:rPr lang="en-US" b="1" i="1" dirty="0">
                <a:latin typeface="Adobe Garamond Pro" panose="02020502060506020403" pitchFamily="18" charset="0"/>
              </a:rPr>
              <a:t>in the Spirit, seen of angels, preached to the heathen, believed on in the </a:t>
            </a:r>
            <a:r>
              <a:rPr lang="en-US" b="1" i="1" dirty="0" smtClean="0">
                <a:latin typeface="Adobe Garamond Pro" panose="02020502060506020403" pitchFamily="18" charset="0"/>
              </a:rPr>
              <a:t/>
            </a:r>
            <a:br>
              <a:rPr lang="en-US" b="1" i="1" dirty="0" smtClean="0">
                <a:latin typeface="Adobe Garamond Pro" panose="02020502060506020403" pitchFamily="18" charset="0"/>
              </a:rPr>
            </a:br>
            <a:r>
              <a:rPr lang="en-US" b="1" i="1" dirty="0" smtClean="0">
                <a:latin typeface="Adobe Garamond Pro" panose="02020502060506020403" pitchFamily="18" charset="0"/>
              </a:rPr>
              <a:t>world</a:t>
            </a:r>
            <a:r>
              <a:rPr lang="en-US" b="1" i="1" dirty="0">
                <a:latin typeface="Adobe Garamond Pro" panose="02020502060506020403" pitchFamily="18" charset="0"/>
              </a:rPr>
              <a:t>, </a:t>
            </a:r>
            <a:r>
              <a:rPr lang="en-US" b="1" i="1" dirty="0" smtClean="0">
                <a:latin typeface="Adobe Garamond Pro" panose="02020502060506020403" pitchFamily="18" charset="0"/>
              </a:rPr>
              <a:t>and </a:t>
            </a:r>
            <a:r>
              <a:rPr lang="en-US" b="1" i="1" dirty="0">
                <a:latin typeface="Adobe Garamond Pro" panose="02020502060506020403" pitchFamily="18" charset="0"/>
              </a:rPr>
              <a:t>received up into glory</a:t>
            </a:r>
            <a:r>
              <a:rPr lang="en-US" b="1" i="1" dirty="0" smtClean="0">
                <a:latin typeface="Adobe Garamond Pro" panose="02020502060506020403" pitchFamily="18" charset="0"/>
              </a:rPr>
              <a:t>.”</a:t>
            </a:r>
            <a:endParaRPr lang="en-US" dirty="0" smtClean="0">
              <a:latin typeface="Adobe Garamond Pro" panose="02020502060506020403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5867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dobe Garamond Pro" panose="02020502060506020403" pitchFamily="18" charset="0"/>
                <a:ea typeface="Calibri" pitchFamily="34" charset="0"/>
                <a:cs typeface="Times New Roman" pitchFamily="18" charset="0"/>
              </a:rPr>
              <a:t>Come in and get to know Me better, man!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dobe Garamond Pro" panose="02020502060506020403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638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63</Words>
  <Application>Microsoft Office PowerPoint</Application>
  <PresentationFormat>On-screen Show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GBC</cp:lastModifiedBy>
  <cp:revision>18</cp:revision>
  <dcterms:created xsi:type="dcterms:W3CDTF">2013-12-14T22:11:15Z</dcterms:created>
  <dcterms:modified xsi:type="dcterms:W3CDTF">2013-12-15T16:27:31Z</dcterms:modified>
</cp:coreProperties>
</file>