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2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3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0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3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4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2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5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4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65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52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CC68-AF1A-4714-AE55-7CFEA1EAC545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56028-D35A-483C-BB5E-838137AD2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2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FB75D9-BF76-443B-9108-4FCBFCD8DDDF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66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urch in community">
            <a:extLst>
              <a:ext uri="{FF2B5EF4-FFF2-40B4-BE49-F238E27FC236}">
                <a16:creationId xmlns:a16="http://schemas.microsoft.com/office/drawing/2014/main" id="{29F99A80-48C2-45EC-9D95-360226F7483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 pencilSize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486400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626535"/>
      </p:ext>
    </p:extLst>
  </p:cSld>
  <p:clrMapOvr>
    <a:masterClrMapping/>
  </p:clrMapOvr>
  <p:transition spd="slow">
    <p:plu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urch in community">
            <a:extLst>
              <a:ext uri="{FF2B5EF4-FFF2-40B4-BE49-F238E27FC236}">
                <a16:creationId xmlns:a16="http://schemas.microsoft.com/office/drawing/2014/main" id="{AD94784A-0C6C-4BA7-BDE3-A8A5E32409A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00EE7A6-A134-4706-A31D-F4E3F9493F0D}"/>
              </a:ext>
            </a:extLst>
          </p:cNvPr>
          <p:cNvSpPr/>
          <p:nvPr/>
        </p:nvSpPr>
        <p:spPr>
          <a:xfrm>
            <a:off x="-1" y="5486399"/>
            <a:ext cx="9144000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2400" b="1" spc="3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community has two meanings. </a:t>
            </a:r>
          </a:p>
          <a:p>
            <a:pPr marL="800100" indent="-342900">
              <a:lnSpc>
                <a:spcPct val="107000"/>
              </a:lnSpc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 group of people living in the same place or having a characteristic in common </a:t>
            </a:r>
          </a:p>
          <a:p>
            <a:pPr marL="800100" indent="-3429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feeling of fellowship with others, because of sharing common attitudes, interests, and goals.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60632"/>
      </p:ext>
    </p:extLst>
  </p:cSld>
  <p:clrMapOvr>
    <a:masterClrMapping/>
  </p:clrMapOvr>
  <p:transition spd="slow">
    <p:plu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for no one hates his own flesh">
            <a:extLst>
              <a:ext uri="{FF2B5EF4-FFF2-40B4-BE49-F238E27FC236}">
                <a16:creationId xmlns:a16="http://schemas.microsoft.com/office/drawing/2014/main" id="{FFB998BE-5AE1-4E2B-8E58-6E79E4A555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513933"/>
      </p:ext>
    </p:extLst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CDC345-22D3-4E61-A158-7F429343D5B4}"/>
              </a:ext>
            </a:extLst>
          </p:cNvPr>
          <p:cNvSpPr/>
          <p:nvPr/>
        </p:nvSpPr>
        <p:spPr>
          <a:xfrm>
            <a:off x="274320" y="640080"/>
            <a:ext cx="8686800" cy="594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 Peace and Reconciliation to this dark world and 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 Ownership!</a:t>
            </a:r>
          </a:p>
          <a:p>
            <a:pPr algn="ctr"/>
            <a:endParaRPr lang="en-US" b="1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Engage in the public discourse!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Keep in the mind, the proper role of the church.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Paul, instructing the church at</a:t>
            </a:r>
            <a:r>
              <a:rPr lang="en-US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4:15-16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says, </a:t>
            </a:r>
            <a:br>
              <a:rPr lang="en-US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“b</a:t>
            </a: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 speaking the truth in love, we are to grow up in all aspects into </a:t>
            </a:r>
            <a:b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Him who is the head, even Christ, from whom the whole body, </a:t>
            </a:r>
            <a:b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being fitted and held together by what every joint supplies, </a:t>
            </a:r>
            <a:b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according to the proper working of each individual part, </a:t>
            </a:r>
            <a:b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 the growth of the body for the building up of itself in love.”  </a:t>
            </a: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Extend Holy Spirit. </a:t>
            </a:r>
          </a:p>
          <a:p>
            <a:pPr algn="ctr"/>
            <a:r>
              <a:rPr lang="en-US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Consider this verse.</a:t>
            </a:r>
            <a:r>
              <a:rPr lang="en-US" b="1" dirty="0">
                <a:solidFill>
                  <a:srgbClr val="2322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Corinthians 12:13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“For by one Spirit we were all baptized into one body, 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whether Jews or Greeks, whether slaves or free, </a:t>
            </a:r>
            <a:b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and we were all made to drink of one Spirit.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77091"/>
      </p:ext>
    </p:extLst>
  </p:cSld>
  <p:clrMapOvr>
    <a:masterClrMapping/>
  </p:clrMapOvr>
  <p:transition spd="slow">
    <p:plu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or me to live is christ">
            <a:extLst>
              <a:ext uri="{FF2B5EF4-FFF2-40B4-BE49-F238E27FC236}">
                <a16:creationId xmlns:a16="http://schemas.microsoft.com/office/drawing/2014/main" id="{09F80CFC-59BE-4E9B-8EE2-3968CA6D151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88720"/>
            <a:ext cx="4572000" cy="4572000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92708"/>
      </p:ext>
    </p:extLst>
  </p:cSld>
  <p:clrMapOvr>
    <a:masterClrMapping/>
  </p:clrMapOvr>
  <p:transition spd="slow">
    <p:plu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race bible church of lakewood, co">
            <a:extLst>
              <a:ext uri="{FF2B5EF4-FFF2-40B4-BE49-F238E27FC236}">
                <a16:creationId xmlns:a16="http://schemas.microsoft.com/office/drawing/2014/main" id="{DCBC5DB8-2376-46F9-A7BF-B23D8BC219C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08536"/>
      </p:ext>
    </p:extLst>
  </p:cSld>
  <p:clrMapOvr>
    <a:masterClrMapping/>
  </p:clrMapOvr>
  <p:transition spd="slow">
    <p:plu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2C2FD5-8C5D-4B98-BA4F-35593EB17E45}"/>
              </a:ext>
            </a:extLst>
          </p:cNvPr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895736"/>
      </p:ext>
    </p:extLst>
  </p:cSld>
  <p:clrMapOvr>
    <a:masterClrMapping/>
  </p:clrMapOvr>
  <p:transition spd="slow">
    <p:plus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36</Words>
  <Application>Microsoft Office PowerPoint</Application>
  <PresentationFormat>On-screen Show (4:3)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Shawn LaVergne</cp:lastModifiedBy>
  <cp:revision>15</cp:revision>
  <dcterms:created xsi:type="dcterms:W3CDTF">2017-08-19T19:23:51Z</dcterms:created>
  <dcterms:modified xsi:type="dcterms:W3CDTF">2017-08-20T02:13:41Z</dcterms:modified>
</cp:coreProperties>
</file>