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17" autoAdjust="0"/>
  </p:normalViewPr>
  <p:slideViewPr>
    <p:cSldViewPr>
      <p:cViewPr varScale="1">
        <p:scale>
          <a:sx n="65" d="100"/>
          <a:sy n="65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B7CD2-9893-4259-9A27-733D57872655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D98CF-C2F6-4EF6-8C18-6AFD7AB46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B7CD2-9893-4259-9A27-733D57872655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D98CF-C2F6-4EF6-8C18-6AFD7AB46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B7CD2-9893-4259-9A27-733D57872655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D98CF-C2F6-4EF6-8C18-6AFD7AB46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B7CD2-9893-4259-9A27-733D57872655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D98CF-C2F6-4EF6-8C18-6AFD7AB46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B7CD2-9893-4259-9A27-733D57872655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D98CF-C2F6-4EF6-8C18-6AFD7AB46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B7CD2-9893-4259-9A27-733D57872655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D98CF-C2F6-4EF6-8C18-6AFD7AB46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B7CD2-9893-4259-9A27-733D57872655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D98CF-C2F6-4EF6-8C18-6AFD7AB46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B7CD2-9893-4259-9A27-733D57872655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D98CF-C2F6-4EF6-8C18-6AFD7AB46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B7CD2-9893-4259-9A27-733D57872655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D98CF-C2F6-4EF6-8C18-6AFD7AB46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B7CD2-9893-4259-9A27-733D57872655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D98CF-C2F6-4EF6-8C18-6AFD7AB46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B7CD2-9893-4259-9A27-733D57872655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D98CF-C2F6-4EF6-8C18-6AFD7AB46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B7CD2-9893-4259-9A27-733D57872655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D98CF-C2F6-4EF6-8C18-6AFD7AB46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781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1143000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“Behold how they love one another”</a:t>
            </a:r>
          </a:p>
          <a:p>
            <a:pPr algn="ctr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This what the world should be saying about the</a:t>
            </a:r>
          </a:p>
          <a:p>
            <a:pPr algn="ctr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Body of Christ around the world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079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c03.deviantart.net/fs43/i/2009/139/4/9/Light_vs_Darkness__by_NizNineDay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52400" y="200085"/>
            <a:ext cx="4724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“Do not be yoked together with unbelievers. </a:t>
            </a:r>
            <a:endParaRPr lang="en-US" sz="32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  <a:p>
            <a:r>
              <a:rPr lang="en-US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righteousness 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wickedness </a:t>
            </a:r>
            <a:endParaRPr lang="en-US" sz="32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common? </a:t>
            </a:r>
            <a:endParaRPr lang="en-US" sz="32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fellowship can </a:t>
            </a:r>
            <a:endParaRPr lang="en-US" sz="32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light 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with darkness?” </a:t>
            </a:r>
            <a:endParaRPr lang="en-US" sz="32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Corinthians 6:14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3.bp.blogspot.com/-GTR6uH6UdQ8/U64BdcKv2qI/AAAAAAAAAbo/ktxuZWt8i-o/s1600/lov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closerdaybyday.info/wp-content/uploads/2011/05/Romans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57200" y="457200"/>
            <a:ext cx="8229600" cy="58785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en-US" sz="3200" b="1" i="0" u="none" strike="noStrike" cap="all" normalizeH="0" baseline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he Fabulous Four that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all" normalizeH="0" baseline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rejoices relationships: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4000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Loyalty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4000" b="1" i="0" u="none" strike="noStrike" cap="all" normalizeH="0" baseline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4000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Humor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4000" b="1" i="0" u="none" strike="noStrike" cap="all" normalizeH="0" baseline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4000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Acceptance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4000" b="1" i="0" u="none" strike="noStrike" cap="all" normalizeH="0" baseline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4000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Affection</a:t>
            </a:r>
            <a:endParaRPr kumimoji="0" lang="en-US" sz="4000" b="1" i="0" u="none" strike="noStrike" cap="all" normalizeH="0" baseline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163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163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163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163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163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163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4.bp.blogspot.com/_rs51u5UHxdA/TAVEB6T9qBI/AAAAAAAABck/gwm81qUmtYc/s1600/MartyFeldmanIg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3276600" cy="3209926"/>
          </a:xfrm>
          <a:prstGeom prst="rect">
            <a:avLst/>
          </a:prstGeom>
          <a:noFill/>
        </p:spPr>
      </p:pic>
      <p:pic>
        <p:nvPicPr>
          <p:cNvPr id="17412" name="Picture 4" descr="File:Robin (Dick Grayson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15381" y="152400"/>
            <a:ext cx="3023819" cy="4876800"/>
          </a:xfrm>
          <a:prstGeom prst="rect">
            <a:avLst/>
          </a:prstGeom>
          <a:noFill/>
        </p:spPr>
      </p:pic>
      <p:pic>
        <p:nvPicPr>
          <p:cNvPr id="17420" name="Picture 12" descr="http://nativescience.files.wordpress.com/2013/08/tonto-and-the-lone-ranger_0008110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88590" y="2057400"/>
            <a:ext cx="2559810" cy="4724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7424" name="Picture 16" descr="http://images5.fanpop.com/image/photos/31900000/Sam-lord-of-the-rings-31984938-160-16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4191000"/>
            <a:ext cx="1981200" cy="19812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http://gallery.pinpics.com/img/p1036/pin51810th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143000"/>
            <a:ext cx="3962400" cy="4495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nodogaboutit.files.wordpress.com/2011/12/old-dogs-are-aweso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thetaoofrecovery.com/wp-content/uploads/2012/05/blog_acceptan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800099"/>
            <a:ext cx="5810250" cy="32385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0" y="42672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plain fact 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‘no person can be loved without some kind of onerous expectation.’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can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other! 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90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Harl</dc:creator>
  <cp:lastModifiedBy>GBC</cp:lastModifiedBy>
  <cp:revision>28</cp:revision>
  <dcterms:created xsi:type="dcterms:W3CDTF">2014-09-13T19:28:41Z</dcterms:created>
  <dcterms:modified xsi:type="dcterms:W3CDTF">2014-09-14T15:30:12Z</dcterms:modified>
</cp:coreProperties>
</file>