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70" r:id="rId5"/>
    <p:sldId id="269" r:id="rId6"/>
    <p:sldId id="271" r:id="rId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7" autoAdjust="0"/>
  </p:normalViewPr>
  <p:slideViewPr>
    <p:cSldViewPr>
      <p:cViewPr varScale="1">
        <p:scale>
          <a:sx n="62" d="100"/>
          <a:sy n="62" d="100"/>
        </p:scale>
        <p:origin x="17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2:10&amp;version=NKJ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Romans+12:9-11&amp;version=NKJV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3:8&amp;version=NKJV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blegateway.com/passage/?search=Romans+13&amp;version=NKJV" TargetMode="External"/><Relationship Id="rId4" Type="http://schemas.openxmlformats.org/officeDocument/2006/relationships/hyperlink" Target="https://www.biblegateway.com/passage/?search=Romans+13:7-9&amp;version=NKJV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Spirit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Romans 12:10</a:t>
            </a:r>
            <a:endParaRPr lang="en-US" dirty="0"/>
          </a:p>
          <a:p>
            <a:r>
              <a:rPr lang="en-US" i="1" dirty="0"/>
              <a:t>Be</a:t>
            </a:r>
            <a:r>
              <a:rPr lang="en-US" dirty="0"/>
              <a:t> kindly affectionate to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b="1" dirty="0"/>
              <a:t>another</a:t>
            </a:r>
            <a:r>
              <a:rPr lang="en-US" dirty="0"/>
              <a:t> with brotherly </a:t>
            </a:r>
            <a:r>
              <a:rPr lang="en-US" b="1" dirty="0"/>
              <a:t>love</a:t>
            </a:r>
            <a:r>
              <a:rPr lang="en-US" dirty="0"/>
              <a:t>, in honor giving preference to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b="1" dirty="0"/>
              <a:t>another</a:t>
            </a:r>
            <a:r>
              <a:rPr lang="en-US" dirty="0"/>
              <a:t>;</a:t>
            </a:r>
            <a:r>
              <a:rPr lang="en-US" dirty="0">
                <a:hlinkClick r:id="rId4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Romans 13:8</a:t>
            </a:r>
            <a:endParaRPr lang="en-US" dirty="0"/>
          </a:p>
          <a:p>
            <a:r>
              <a:rPr lang="en-US" dirty="0"/>
              <a:t>[ </a:t>
            </a:r>
            <a:r>
              <a:rPr lang="en-US" b="1" i="1" dirty="0"/>
              <a:t>Love</a:t>
            </a:r>
            <a:r>
              <a:rPr lang="en-US" i="1" dirty="0"/>
              <a:t> Your Neighbor</a:t>
            </a:r>
            <a:r>
              <a:rPr lang="en-US" dirty="0"/>
              <a:t> ] Owe no </a:t>
            </a:r>
            <a:r>
              <a:rPr lang="en-US" b="1" dirty="0"/>
              <a:t>one</a:t>
            </a:r>
            <a:r>
              <a:rPr lang="en-US" dirty="0"/>
              <a:t> anything except to </a:t>
            </a:r>
            <a:r>
              <a:rPr lang="en-US" b="1" dirty="0"/>
              <a:t>love</a:t>
            </a:r>
            <a:r>
              <a:rPr lang="en-US" dirty="0"/>
              <a:t> </a:t>
            </a:r>
            <a:r>
              <a:rPr lang="en-US" b="1" dirty="0"/>
              <a:t>one</a:t>
            </a:r>
            <a:r>
              <a:rPr lang="en-US" dirty="0"/>
              <a:t> </a:t>
            </a:r>
            <a:r>
              <a:rPr lang="en-US" b="1" dirty="0"/>
              <a:t>another</a:t>
            </a:r>
            <a:r>
              <a:rPr lang="en-US" dirty="0"/>
              <a:t>, for he who </a:t>
            </a:r>
            <a:r>
              <a:rPr lang="en-US" b="1" dirty="0"/>
              <a:t>love</a:t>
            </a:r>
            <a:r>
              <a:rPr lang="en-US" dirty="0"/>
              <a:t>s </a:t>
            </a:r>
            <a:r>
              <a:rPr lang="en-US" b="1" dirty="0"/>
              <a:t>another</a:t>
            </a:r>
            <a:r>
              <a:rPr lang="en-US" dirty="0"/>
              <a:t> has fulfilled the </a:t>
            </a:r>
            <a:r>
              <a:rPr lang="en-US" dirty="0" err="1"/>
              <a:t>law.</a:t>
            </a:r>
            <a:r>
              <a:rPr lang="en-US" dirty="0" err="1">
                <a:hlinkClick r:id="rId4"/>
              </a:rPr>
              <a:t>In</a:t>
            </a:r>
            <a:r>
              <a:rPr lang="en-US" dirty="0">
                <a:hlinkClick r:id="rId4"/>
              </a:rPr>
              <a:t> Context</a:t>
            </a:r>
            <a:r>
              <a:rPr lang="en-US" dirty="0"/>
              <a:t> | </a:t>
            </a:r>
            <a:r>
              <a:rPr lang="en-US" dirty="0">
                <a:hlinkClick r:id="rId5"/>
              </a:rPr>
              <a:t>Full Chapter</a:t>
            </a:r>
            <a:r>
              <a:rPr lang="en-US" dirty="0"/>
              <a:t>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During the times of the kings</a:t>
            </a:r>
            <a:r>
              <a:rPr lang="en-US" baseline="0" dirty="0"/>
              <a:t> some kings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palm Sunday</a:t>
            </a:r>
            <a:r>
              <a:rPr lang="en-US" baseline="0" dirty="0"/>
              <a:t> High to Good Friday 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+mn-cs"/>
              </a:rPr>
              <a:t>Grace is the greatest form of Love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93801"/>
            <a:ext cx="8991600" cy="162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8665"/>
      </p:ext>
    </p:extLst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Before Creation</a:t>
            </a: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138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During Rejection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Adam and Eve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As Population Grew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As Relationships Changed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Noah</a:t>
            </a:r>
          </a:p>
          <a:p>
            <a:pPr lvl="7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Abraham</a:t>
            </a:r>
          </a:p>
          <a:p>
            <a:pPr lvl="6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6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207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During Fickle Times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Kings</a:t>
            </a:r>
          </a:p>
          <a:p>
            <a:pPr lvl="6">
              <a:buFont typeface="Wingdings" panose="05000000000000000000" pitchFamily="2" charset="2"/>
              <a:buChar char="Ø"/>
            </a:pP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467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During Betrayal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1602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Of God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Open your self to God’s Love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Practice God’s Love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843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14163</TotalTime>
  <Words>179</Words>
  <Application>Microsoft Office PowerPoint</Application>
  <PresentationFormat>On-screen Show (4:3)</PresentationFormat>
  <Paragraphs>126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Tempus Sans ITC</vt:lpstr>
      <vt:lpstr>Wingdings</vt:lpstr>
      <vt:lpstr>Office Theme</vt:lpstr>
      <vt:lpstr>The Body Of Christ</vt:lpstr>
      <vt:lpstr>The Body Of Christ</vt:lpstr>
      <vt:lpstr>The Body Of Christ</vt:lpstr>
      <vt:lpstr>The Body Of Christ</vt:lpstr>
      <vt:lpstr>The Body Of Christ</vt:lpstr>
      <vt:lpstr>The Body Of Christ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Shawn LaVergne</cp:lastModifiedBy>
  <cp:revision>82</cp:revision>
  <cp:lastPrinted>2019-02-17T15:45:14Z</cp:lastPrinted>
  <dcterms:created xsi:type="dcterms:W3CDTF">2012-07-18T16:46:43Z</dcterms:created>
  <dcterms:modified xsi:type="dcterms:W3CDTF">2019-04-16T20:48:31Z</dcterms:modified>
</cp:coreProperties>
</file>