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1" r:id="rId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1993" autoAdjust="0"/>
  </p:normalViewPr>
  <p:slideViewPr>
    <p:cSldViewPr>
      <p:cViewPr>
        <p:scale>
          <a:sx n="65" d="100"/>
          <a:sy n="65" d="100"/>
        </p:scale>
        <p:origin x="-15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power outage</a:t>
            </a:r>
          </a:p>
          <a:p>
            <a:r>
              <a:rPr lang="en-US" dirty="0" smtClean="0"/>
              <a:t>I woke up the other day to find that</a:t>
            </a:r>
            <a:r>
              <a:rPr lang="en-US" baseline="0" dirty="0" smtClean="0"/>
              <a:t> we had had a power failure the alarm didn’t work the lights didn’t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Power of salvation</a:t>
            </a:r>
          </a:p>
          <a:p>
            <a:endParaRPr lang="en-US" dirty="0" smtClean="0"/>
          </a:p>
          <a:p>
            <a:r>
              <a:rPr lang="en-US" dirty="0" smtClean="0"/>
              <a:t>Romans 1:16</a:t>
            </a:r>
          </a:p>
          <a:p>
            <a:r>
              <a:rPr lang="en-US" dirty="0" smtClean="0"/>
              <a:t>For I am not ashamed of the gospel of Christ, for it is the power of God to salvation for everyone who believes,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Elevator power outage  debilitating, life altering but not life threatening</a:t>
            </a:r>
          </a:p>
          <a:p>
            <a:r>
              <a:rPr lang="en-US" dirty="0" smtClean="0"/>
              <a:t>God’s wisdom not man’s</a:t>
            </a:r>
          </a:p>
          <a:p>
            <a:r>
              <a:rPr lang="en-US" dirty="0" smtClean="0"/>
              <a:t>1 Corinthians 2:4</a:t>
            </a:r>
          </a:p>
          <a:p>
            <a:r>
              <a:rPr lang="en-US" dirty="0" smtClean="0"/>
              <a:t>And my speech and my preaching were not with persuasive words of human wisdom, but in demonstration of the Spirit and of power,</a:t>
            </a:r>
          </a:p>
          <a:p>
            <a:endParaRPr lang="en-US" dirty="0" smtClean="0"/>
          </a:p>
          <a:p>
            <a:r>
              <a:rPr lang="en-US" dirty="0" smtClean="0"/>
              <a:t>1 Corinthians 2:5</a:t>
            </a:r>
          </a:p>
          <a:p>
            <a:r>
              <a:rPr lang="en-US" dirty="0" smtClean="0"/>
              <a:t>that your faith should not be in the wisdom of men but in the power of God.</a:t>
            </a:r>
          </a:p>
          <a:p>
            <a:endParaRPr lang="en-US" dirty="0" smtClean="0"/>
          </a:p>
          <a:p>
            <a:r>
              <a:rPr lang="en-US" dirty="0" smtClean="0"/>
              <a:t>Philippians 3:10</a:t>
            </a:r>
          </a:p>
          <a:p>
            <a:r>
              <a:rPr lang="en-US" dirty="0" smtClean="0"/>
              <a:t>that I may know Him and the power of His resurrection, and the fellowship of His sufferings, being conformed to His death,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word of god is powerful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Mine</a:t>
            </a:r>
            <a:r>
              <a:rPr lang="en-US" baseline="0" dirty="0" smtClean="0"/>
              <a:t> power life changing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we need to come prepared and very covered with power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Walking at night light goes out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Timothy 1:7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God has not given us a spirit of fear, but of power and of love and of a sound mind.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93801"/>
            <a:ext cx="8991600" cy="162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God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86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Outage</a:t>
            </a:r>
            <a:endParaRPr lang="en-US" alt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138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Elevator  Shutdown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6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6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207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Mine  Outage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1602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Power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Bad Flashlight</a:t>
            </a:r>
            <a:endParaRPr lang="en-US" alt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84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15905</TotalTime>
  <Words>268</Words>
  <Application>Microsoft Office PowerPoint</Application>
  <PresentationFormat>On-screen Show (4:3)</PresentationFormat>
  <Paragraphs>115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Body Of Christ</vt:lpstr>
      <vt:lpstr>The Body Of Christ</vt:lpstr>
      <vt:lpstr>The Body Of Christ</vt:lpstr>
      <vt:lpstr>The Body Of Christ</vt:lpstr>
      <vt:lpstr>The Body Of Christ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Mark</cp:lastModifiedBy>
  <cp:revision>98</cp:revision>
  <cp:lastPrinted>2019-04-14T14:12:15Z</cp:lastPrinted>
  <dcterms:created xsi:type="dcterms:W3CDTF">2012-07-18T16:46:43Z</dcterms:created>
  <dcterms:modified xsi:type="dcterms:W3CDTF">2019-05-05T05:17:39Z</dcterms:modified>
</cp:coreProperties>
</file>