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57" r:id="rId3"/>
    <p:sldId id="267" r:id="rId4"/>
    <p:sldId id="278" r:id="rId5"/>
    <p:sldId id="279" r:id="rId6"/>
    <p:sldId id="262" r:id="rId7"/>
    <p:sldId id="269" r:id="rId8"/>
    <p:sldId id="268" r:id="rId9"/>
    <p:sldId id="259" r:id="rId10"/>
    <p:sldId id="281" r:id="rId1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59" autoAdjust="0"/>
  </p:normalViewPr>
  <p:slideViewPr>
    <p:cSldViewPr>
      <p:cViewPr>
        <p:scale>
          <a:sx n="76" d="100"/>
          <a:sy n="76" d="100"/>
        </p:scale>
        <p:origin x="-33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1618143-7CF9-4751-951E-8D8F28485B07}" type="datetimeFigureOut">
              <a:rPr lang="en-US" smtClean="0"/>
              <a:t>3/19/2017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FB7D95B-7289-4ABE-8B47-1F3F83E8D3E9}" type="slidenum">
              <a:rPr lang="en-US" smtClean="0"/>
              <a:t>‹#›</a:t>
            </a:fld>
            <a:endParaRPr lang="en-US"/>
          </a:p>
        </p:txBody>
      </p:sp>
    </p:spTree>
    <p:extLst>
      <p:ext uri="{BB962C8B-B14F-4D97-AF65-F5344CB8AC3E}">
        <p14:creationId xmlns:p14="http://schemas.microsoft.com/office/powerpoint/2010/main" val="211366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 of depends on us </a:t>
            </a:r>
            <a:r>
              <a:rPr lang="en-US" dirty="0" err="1" smtClean="0"/>
              <a:t>us</a:t>
            </a:r>
            <a:r>
              <a:rPr lang="en-US" dirty="0" smtClean="0"/>
              <a:t> meaning you me and</a:t>
            </a:r>
            <a:r>
              <a:rPr lang="en-US" baseline="0" dirty="0" smtClean="0"/>
              <a:t> each member of the BOC</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2</a:t>
            </a:fld>
            <a:endParaRPr lang="en-US"/>
          </a:p>
        </p:txBody>
      </p:sp>
    </p:spTree>
    <p:extLst>
      <p:ext uri="{BB962C8B-B14F-4D97-AF65-F5344CB8AC3E}">
        <p14:creationId xmlns:p14="http://schemas.microsoft.com/office/powerpoint/2010/main" val="128142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 in this aspect may be defined as “the desire, will and power to do God’s will.”</a:t>
            </a:r>
          </a:p>
          <a:p>
            <a:endParaRPr lang="en-US" dirty="0" smtClean="0"/>
          </a:p>
          <a:p>
            <a:r>
              <a:rPr lang="en-US" dirty="0" smtClean="0"/>
              <a:t>Paul is saying here that what he has achieved in his Christian life was not by his own power, but the grace of God that was working in Him.</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3</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it is God who works in you both to will and to do for His good pleasure.</a:t>
            </a:r>
          </a:p>
          <a:p>
            <a:r>
              <a:rPr lang="en-US" dirty="0" smtClean="0"/>
              <a:t>If you either DESIRE to do God’s will, and if you ever DO God’s will, it is because of God giving you those desires and the power to act upon those desires.</a:t>
            </a:r>
          </a:p>
          <a:p>
            <a:endParaRPr lang="en-US" dirty="0" smtClean="0"/>
          </a:p>
          <a:p>
            <a:r>
              <a:rPr lang="en-US" dirty="0" smtClean="0"/>
              <a:t>These Scriptures teach that God operates in us, and it is through His grace that we function in the Christian life if we let Him.</a:t>
            </a:r>
          </a:p>
          <a:p>
            <a:endParaRPr lang="en-US" dirty="0" smtClean="0"/>
          </a:p>
          <a:p>
            <a:r>
              <a:rPr lang="en-US" dirty="0" smtClean="0"/>
              <a:t>• God commands us to LOVE HIM; then He gives us the grace to love Him—that is, the will, power and desire to love Him.</a:t>
            </a:r>
          </a:p>
          <a:p>
            <a:endParaRPr lang="en-US" dirty="0" smtClean="0"/>
          </a:p>
          <a:p>
            <a:r>
              <a:rPr lang="en-US" dirty="0" smtClean="0"/>
              <a:t>• He commands us to SERVE HIM; then He gives us the grace to serve Him.</a:t>
            </a:r>
          </a:p>
          <a:p>
            <a:endParaRPr lang="en-US" dirty="0" smtClean="0"/>
          </a:p>
          <a:p>
            <a:r>
              <a:rPr lang="en-US" dirty="0" smtClean="0"/>
              <a:t>• He commands us to LIVE HOLY BEFORE GOD—then He gives us the grace to be holy.</a:t>
            </a:r>
          </a:p>
          <a:p>
            <a:endParaRPr lang="en-US" dirty="0" smtClean="0"/>
          </a:p>
          <a:p>
            <a:r>
              <a:rPr lang="en-US" dirty="0" smtClean="0"/>
              <a:t>• He commands us to LOVE ONE ANOTHER—then He gives us the grace to love one another.</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4</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people delay trusting in Christ because they don’t think they can live the Christian life. They’re right; they can’t—not by themselves. But BY GOD’S GRACE—they CAN.</a:t>
            </a:r>
          </a:p>
          <a:p>
            <a:endParaRPr lang="en-US" dirty="0" smtClean="0"/>
          </a:p>
          <a:p>
            <a:r>
              <a:rPr lang="en-US" dirty="0" smtClean="0"/>
              <a:t>Paul said, “I can do all things through Christ who </a:t>
            </a:r>
            <a:r>
              <a:rPr lang="en-US" dirty="0" err="1" smtClean="0"/>
              <a:t>strengtheneth</a:t>
            </a:r>
            <a:r>
              <a:rPr lang="en-US" dirty="0" smtClean="0"/>
              <a:t> me.” (Philippians 4:13) – That is, with GOD’S GRACE operating in my life.</a:t>
            </a:r>
          </a:p>
          <a:p>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5</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Galatians 2:20 Paul said “I am crucified with Christ: nevertheless I live; yet not I, but Christ </a:t>
            </a:r>
            <a:r>
              <a:rPr lang="en-US" dirty="0" err="1" smtClean="0"/>
              <a:t>liveth</a:t>
            </a:r>
            <a:r>
              <a:rPr lang="en-US" dirty="0" smtClean="0"/>
              <a:t> in me: and the life which I now live in the flesh I live by the faith of the Son of God, who loved me, and gave himself for me.”</a:t>
            </a:r>
          </a:p>
          <a:p>
            <a:endParaRPr lang="en-US" dirty="0" smtClean="0"/>
          </a:p>
          <a:p>
            <a:r>
              <a:rPr lang="en-US" dirty="0" smtClean="0"/>
              <a:t>That’s sanctifying grace— the will, power and desire to do God’s will.</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6</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11:25</a:t>
            </a:r>
          </a:p>
          <a:p>
            <a:r>
              <a:rPr lang="en-US" dirty="0" smtClean="0"/>
              <a:t>For I do not desire, brethren, that you should be ignorant of this mystery, lest you should be wise in your own opinion, that blindness in part has happened to Israel </a:t>
            </a:r>
            <a:r>
              <a:rPr lang="en-US" b="1" u="sng" dirty="0" smtClean="0"/>
              <a:t>until the fullness of the Gentiles has come in.</a:t>
            </a:r>
          </a:p>
          <a:p>
            <a:endParaRPr lang="en-US" b="1" u="sng" dirty="0" smtClean="0"/>
          </a:p>
          <a:p>
            <a:r>
              <a:rPr lang="en-US" b="0" u="none" dirty="0" smtClean="0"/>
              <a:t>God has set aside (put on Hold) His is relation ship with the nation of </a:t>
            </a:r>
            <a:r>
              <a:rPr lang="en-US" b="0" u="none" dirty="0" err="1" smtClean="0"/>
              <a:t>Isreal</a:t>
            </a:r>
            <a:r>
              <a:rPr lang="en-US" b="0" u="none" dirty="0" smtClean="0"/>
              <a:t> “</a:t>
            </a:r>
            <a:r>
              <a:rPr lang="en-US" b="1" u="sng" dirty="0" smtClean="0"/>
              <a:t>until the fullness of the Gentiles has come in.”</a:t>
            </a:r>
          </a:p>
          <a:p>
            <a:endParaRPr lang="en-US" b="1" u="sng" dirty="0" smtClean="0"/>
          </a:p>
          <a:p>
            <a:r>
              <a:rPr lang="en-US" b="0" u="none" dirty="0" smtClean="0"/>
              <a:t>Salvation or the opportunity for salvation is open equally to everyone in the world.</a:t>
            </a:r>
          </a:p>
          <a:p>
            <a:r>
              <a:rPr lang="en-US" b="0" u="none" dirty="0" smtClean="0"/>
              <a:t>When will this happen.</a:t>
            </a:r>
          </a:p>
          <a:p>
            <a:r>
              <a:rPr lang="en-US" b="0" u="none" dirty="0" smtClean="0"/>
              <a:t>Some say He has a certain amount of time</a:t>
            </a:r>
          </a:p>
          <a:p>
            <a:r>
              <a:rPr lang="en-US" b="0" u="none" dirty="0" smtClean="0"/>
              <a:t>Some say He has</a:t>
            </a:r>
            <a:r>
              <a:rPr lang="en-US" b="0" u="none" baseline="0" dirty="0" smtClean="0"/>
              <a:t> a certain number </a:t>
            </a:r>
            <a:endParaRPr lang="en-US" b="0" u="none" dirty="0" smtClean="0"/>
          </a:p>
          <a:p>
            <a:endParaRPr lang="en-US" b="1" u="sng" dirty="0"/>
          </a:p>
        </p:txBody>
      </p:sp>
      <p:sp>
        <p:nvSpPr>
          <p:cNvPr id="4" name="Slide Number Placeholder 3"/>
          <p:cNvSpPr>
            <a:spLocks noGrp="1"/>
          </p:cNvSpPr>
          <p:nvPr>
            <p:ph type="sldNum" sz="quarter" idx="10"/>
          </p:nvPr>
        </p:nvSpPr>
        <p:spPr/>
        <p:txBody>
          <a:bodyPr/>
          <a:lstStyle/>
          <a:p>
            <a:fld id="{FFB7D95B-7289-4ABE-8B47-1F3F83E8D3E9}" type="slidenum">
              <a:rPr lang="en-US" smtClean="0"/>
              <a:t>7</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Grace is </a:t>
            </a:r>
          </a:p>
          <a:p>
            <a:endParaRPr lang="en-US" dirty="0" smtClean="0"/>
          </a:p>
          <a:p>
            <a:r>
              <a:rPr lang="en-US" dirty="0" smtClean="0"/>
              <a:t>Patient  History: the fall, the flood, the tower of babel, Calling of Abram , the nation of Israel, and the world under grace </a:t>
            </a:r>
          </a:p>
          <a:p>
            <a:endParaRPr lang="en-US" dirty="0" smtClean="0"/>
          </a:p>
        </p:txBody>
      </p:sp>
      <p:sp>
        <p:nvSpPr>
          <p:cNvPr id="4" name="Slide Number Placeholder 3"/>
          <p:cNvSpPr>
            <a:spLocks noGrp="1"/>
          </p:cNvSpPr>
          <p:nvPr>
            <p:ph type="sldNum" sz="quarter" idx="10"/>
          </p:nvPr>
        </p:nvSpPr>
        <p:spPr/>
        <p:txBody>
          <a:bodyPr/>
          <a:lstStyle/>
          <a:p>
            <a:fld id="{FFB7D95B-7289-4ABE-8B47-1F3F83E8D3E9}" type="slidenum">
              <a:rPr lang="en-US" smtClean="0"/>
              <a:t>8</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what the world</a:t>
            </a:r>
            <a:r>
              <a:rPr lang="en-US" baseline="0" dirty="0" smtClean="0"/>
              <a:t> needs	TODAY!!!! </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9</a:t>
            </a:fld>
            <a:endParaRPr lang="en-US"/>
          </a:p>
        </p:txBody>
      </p:sp>
    </p:spTree>
    <p:extLst>
      <p:ext uri="{BB962C8B-B14F-4D97-AF65-F5344CB8AC3E}">
        <p14:creationId xmlns:p14="http://schemas.microsoft.com/office/powerpoint/2010/main" val="96598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016DCA-AC06-4A22-9B37-6AD243F9E704}" type="datetimeFigureOut">
              <a:rPr lang="en-US"/>
              <a:pPr>
                <a:defRPr/>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EEDF6-F6D9-4956-BB21-AC8A3444B552}" type="slidenum">
              <a:rPr lang="en-US"/>
              <a:pPr>
                <a:defRPr/>
              </a:pPr>
              <a:t>‹#›</a:t>
            </a:fld>
            <a:endParaRPr lang="en-US"/>
          </a:p>
        </p:txBody>
      </p:sp>
    </p:spTree>
    <p:extLst>
      <p:ext uri="{BB962C8B-B14F-4D97-AF65-F5344CB8AC3E}">
        <p14:creationId xmlns:p14="http://schemas.microsoft.com/office/powerpoint/2010/main" val="1629543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C1D84-CCCD-470F-9E6D-C2C49817492E}" type="datetimeFigureOut">
              <a:rPr lang="en-US"/>
              <a:pPr>
                <a:defRPr/>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6454BC-5C9B-4942-9CFE-A43E11C568A6}" type="slidenum">
              <a:rPr lang="en-US"/>
              <a:pPr>
                <a:defRPr/>
              </a:pPr>
              <a:t>‹#›</a:t>
            </a:fld>
            <a:endParaRPr lang="en-US"/>
          </a:p>
        </p:txBody>
      </p:sp>
    </p:spTree>
    <p:extLst>
      <p:ext uri="{BB962C8B-B14F-4D97-AF65-F5344CB8AC3E}">
        <p14:creationId xmlns:p14="http://schemas.microsoft.com/office/powerpoint/2010/main" val="3417741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3ECAE0-7A32-4768-9893-603C45B24FD7}" type="datetimeFigureOut">
              <a:rPr lang="en-US"/>
              <a:pPr>
                <a:defRPr/>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2A8FC-9467-45B8-BE5F-A94D45B1EC56}" type="slidenum">
              <a:rPr lang="en-US"/>
              <a:pPr>
                <a:defRPr/>
              </a:pPr>
              <a:t>‹#›</a:t>
            </a:fld>
            <a:endParaRPr lang="en-US"/>
          </a:p>
        </p:txBody>
      </p:sp>
    </p:spTree>
    <p:extLst>
      <p:ext uri="{BB962C8B-B14F-4D97-AF65-F5344CB8AC3E}">
        <p14:creationId xmlns:p14="http://schemas.microsoft.com/office/powerpoint/2010/main" val="24811663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6B63AA-B1DA-40E7-90BC-A79031F8ABF8}" type="datetimeFigureOut">
              <a:rPr lang="en-US"/>
              <a:pPr>
                <a:defRPr/>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5C1E4-6218-47E5-92B8-61CC454B2CCA}" type="slidenum">
              <a:rPr lang="en-US"/>
              <a:pPr>
                <a:defRPr/>
              </a:pPr>
              <a:t>‹#›</a:t>
            </a:fld>
            <a:endParaRPr lang="en-US"/>
          </a:p>
        </p:txBody>
      </p:sp>
    </p:spTree>
    <p:extLst>
      <p:ext uri="{BB962C8B-B14F-4D97-AF65-F5344CB8AC3E}">
        <p14:creationId xmlns:p14="http://schemas.microsoft.com/office/powerpoint/2010/main" val="35694713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A8C2F2-CB23-4BBA-A3CC-74425269D9A5}" type="datetimeFigureOut">
              <a:rPr lang="en-US"/>
              <a:pPr>
                <a:defRPr/>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4F8A7-F7AE-4204-8F52-8ADD0A5BC5B8}" type="slidenum">
              <a:rPr lang="en-US"/>
              <a:pPr>
                <a:defRPr/>
              </a:pPr>
              <a:t>‹#›</a:t>
            </a:fld>
            <a:endParaRPr lang="en-US"/>
          </a:p>
        </p:txBody>
      </p:sp>
    </p:spTree>
    <p:extLst>
      <p:ext uri="{BB962C8B-B14F-4D97-AF65-F5344CB8AC3E}">
        <p14:creationId xmlns:p14="http://schemas.microsoft.com/office/powerpoint/2010/main" val="29609339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8E8237-96A7-4720-A277-16E83C429216}" type="datetimeFigureOut">
              <a:rPr lang="en-US"/>
              <a:pPr>
                <a:defRPr/>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C4CED-F004-4AFD-A3A7-331C2531E184}" type="slidenum">
              <a:rPr lang="en-US"/>
              <a:pPr>
                <a:defRPr/>
              </a:pPr>
              <a:t>‹#›</a:t>
            </a:fld>
            <a:endParaRPr lang="en-US"/>
          </a:p>
        </p:txBody>
      </p:sp>
    </p:spTree>
    <p:extLst>
      <p:ext uri="{BB962C8B-B14F-4D97-AF65-F5344CB8AC3E}">
        <p14:creationId xmlns:p14="http://schemas.microsoft.com/office/powerpoint/2010/main" val="3516215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66EEA7-70DF-4D5B-9B5A-AAF7D1A9DB7B}" type="datetimeFigureOut">
              <a:rPr lang="en-US"/>
              <a:pPr>
                <a:defRPr/>
              </a:pPr>
              <a:t>3/19/2017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587EFA-FC00-4DC6-935B-F1822DEA7C2C}" type="slidenum">
              <a:rPr lang="en-US"/>
              <a:pPr>
                <a:defRPr/>
              </a:pPr>
              <a:t>‹#›</a:t>
            </a:fld>
            <a:endParaRPr lang="en-US"/>
          </a:p>
        </p:txBody>
      </p:sp>
    </p:spTree>
    <p:extLst>
      <p:ext uri="{BB962C8B-B14F-4D97-AF65-F5344CB8AC3E}">
        <p14:creationId xmlns:p14="http://schemas.microsoft.com/office/powerpoint/2010/main" val="3297986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DE4814-5BA5-408C-8B84-230D72AAE410}" type="datetimeFigureOut">
              <a:rPr lang="en-US"/>
              <a:pPr>
                <a:defRPr/>
              </a:pPr>
              <a:t>3/19/2017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F80679-5F29-4B1F-B98D-0B788166DE83}" type="slidenum">
              <a:rPr lang="en-US"/>
              <a:pPr>
                <a:defRPr/>
              </a:pPr>
              <a:t>‹#›</a:t>
            </a:fld>
            <a:endParaRPr lang="en-US"/>
          </a:p>
        </p:txBody>
      </p:sp>
    </p:spTree>
    <p:extLst>
      <p:ext uri="{BB962C8B-B14F-4D97-AF65-F5344CB8AC3E}">
        <p14:creationId xmlns:p14="http://schemas.microsoft.com/office/powerpoint/2010/main" val="8070810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97B73D-E400-4C2C-BBDD-F924F158AB9A}" type="datetimeFigureOut">
              <a:rPr lang="en-US"/>
              <a:pPr>
                <a:defRPr/>
              </a:pPr>
              <a:t>3/19/2017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826B6-3B01-41C0-8356-87E138300A84}" type="slidenum">
              <a:rPr lang="en-US"/>
              <a:pPr>
                <a:defRPr/>
              </a:pPr>
              <a:t>‹#›</a:t>
            </a:fld>
            <a:endParaRPr lang="en-US"/>
          </a:p>
        </p:txBody>
      </p:sp>
    </p:spTree>
    <p:extLst>
      <p:ext uri="{BB962C8B-B14F-4D97-AF65-F5344CB8AC3E}">
        <p14:creationId xmlns:p14="http://schemas.microsoft.com/office/powerpoint/2010/main" val="22588370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740F1B-6574-4414-8294-6D94016C3026}" type="datetimeFigureOut">
              <a:rPr lang="en-US"/>
              <a:pPr>
                <a:defRPr/>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9ACCEC-D700-4AFA-8AC3-EBB69DC2066C}" type="slidenum">
              <a:rPr lang="en-US"/>
              <a:pPr>
                <a:defRPr/>
              </a:pPr>
              <a:t>‹#›</a:t>
            </a:fld>
            <a:endParaRPr lang="en-US"/>
          </a:p>
        </p:txBody>
      </p:sp>
    </p:spTree>
    <p:extLst>
      <p:ext uri="{BB962C8B-B14F-4D97-AF65-F5344CB8AC3E}">
        <p14:creationId xmlns:p14="http://schemas.microsoft.com/office/powerpoint/2010/main" val="11463677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9F7457-81BC-4611-9CC2-166AE150F5C2}" type="datetimeFigureOut">
              <a:rPr lang="en-US"/>
              <a:pPr>
                <a:defRPr/>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964ADD-F823-48A5-90D9-B5FD41AAA417}" type="slidenum">
              <a:rPr lang="en-US"/>
              <a:pPr>
                <a:defRPr/>
              </a:pPr>
              <a:t>‹#›</a:t>
            </a:fld>
            <a:endParaRPr lang="en-US"/>
          </a:p>
        </p:txBody>
      </p:sp>
    </p:spTree>
    <p:extLst>
      <p:ext uri="{BB962C8B-B14F-4D97-AF65-F5344CB8AC3E}">
        <p14:creationId xmlns:p14="http://schemas.microsoft.com/office/powerpoint/2010/main" val="3199570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869D3D-F6E3-410E-93C2-FDF3F01EA3F9}" type="datetimeFigureOut">
              <a:rPr lang="en-US"/>
              <a:pPr>
                <a:defRPr/>
              </a:pPr>
              <a:t>3/19/2017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26D29-548A-4870-89C8-1DF860B3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318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18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228600" y="-152400"/>
            <a:ext cx="8686800" cy="1143000"/>
          </a:xfrm>
        </p:spPr>
        <p:txBody>
          <a:bodyPr/>
          <a:lstStyle/>
          <a:p>
            <a:r>
              <a:rPr lang="en-US" altLang="en-US" sz="10000" b="1" dirty="0" smtClean="0">
                <a:solidFill>
                  <a:schemeClr val="accent3">
                    <a:lumMod val="75000"/>
                  </a:schemeClr>
                </a:solidFill>
                <a:latin typeface="Gabriola" panose="04040605051002020D02" pitchFamily="82" charset="0"/>
              </a:rPr>
              <a:t>Grace Tomorrow</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Sanctifying Grace</a:t>
            </a:r>
          </a:p>
        </p:txBody>
      </p:sp>
      <p:sp>
        <p:nvSpPr>
          <p:cNvPr id="3" name="Content Placeholder 2"/>
          <p:cNvSpPr>
            <a:spLocks noGrp="1"/>
          </p:cNvSpPr>
          <p:nvPr>
            <p:ph idx="1"/>
          </p:nvPr>
        </p:nvSpPr>
        <p:spPr>
          <a:xfrm>
            <a:off x="457200" y="3810000"/>
            <a:ext cx="8229600" cy="2316163"/>
          </a:xfrm>
          <a:solidFill>
            <a:schemeClr val="bg2">
              <a:lumMod val="25000"/>
              <a:alpha val="42000"/>
            </a:schemeClr>
          </a:solidFill>
        </p:spPr>
        <p:txBody>
          <a:bodyPr rtlCol="0">
            <a:normAutofit/>
          </a:bodyPr>
          <a:lstStyle/>
          <a:p>
            <a:pPr marL="0" indent="0" fontAlgn="auto">
              <a:spcAft>
                <a:spcPts val="0"/>
              </a:spcAft>
              <a:buNone/>
              <a:defRPr/>
            </a:pPr>
            <a:r>
              <a:rPr lang="en-US" sz="3600" dirty="0">
                <a:solidFill>
                  <a:schemeClr val="bg1"/>
                </a:solidFill>
                <a:latin typeface="Gabriola" panose="04040605051002020D02" pitchFamily="82" charset="0"/>
              </a:rPr>
              <a:t> </a:t>
            </a:r>
            <a:r>
              <a:rPr lang="en-US" sz="3600" dirty="0">
                <a:solidFill>
                  <a:schemeClr val="accent3">
                    <a:lumMod val="40000"/>
                    <a:lumOff val="60000"/>
                  </a:schemeClr>
                </a:solidFill>
                <a:latin typeface="Gabriola" panose="04040605051002020D02" pitchFamily="82" charset="0"/>
              </a:rPr>
              <a:t>1 Corinthians 15:10 says, “But by the grace of God I am what I am: and his grace which was bestowed upon me was not in vain; but I labored more abundantly than they all: yet not I, but the grace of God which was with me.”</a:t>
            </a:r>
            <a:endParaRPr lang="en-US" sz="3600" dirty="0" smtClean="0">
              <a:solidFill>
                <a:schemeClr val="accent3">
                  <a:lumMod val="40000"/>
                  <a:lumOff val="60000"/>
                </a:schemeClr>
              </a:solidFill>
              <a:latin typeface="Gabriola" panose="04040605051002020D02" pitchFamily="82" charset="0"/>
            </a:endParaRPr>
          </a:p>
          <a:p>
            <a:pPr fontAlgn="auto">
              <a:spcAft>
                <a:spcPts val="0"/>
              </a:spcAft>
              <a:buFont typeface="Arial" pitchFamily="34" charset="0"/>
              <a:buChar char="•"/>
              <a:defRPr/>
            </a:pPr>
            <a:endParaRPr lang="en-US" dirty="0">
              <a:solidFill>
                <a:schemeClr val="bg1"/>
              </a:solidFill>
              <a:latin typeface="Gabriola" panose="04040605051002020D02" pitchFamily="82" charset="0"/>
            </a:endParaRPr>
          </a:p>
          <a:p>
            <a:pPr fontAlgn="auto">
              <a:spcAft>
                <a:spcPts val="0"/>
              </a:spcAft>
              <a:buFont typeface="Arial" pitchFamily="34" charset="0"/>
              <a:buChar char="•"/>
              <a:defRPr/>
            </a:pPr>
            <a:endParaRPr lang="en-US" dirty="0" smtClean="0">
              <a:solidFill>
                <a:schemeClr val="bg1"/>
              </a:solidFill>
              <a:latin typeface="Gabriola" panose="04040605051002020D02" pitchFamily="82" charset="0"/>
            </a:endParaRPr>
          </a:p>
        </p:txBody>
      </p:sp>
    </p:spTree>
    <p:extLst>
      <p:ext uri="{BB962C8B-B14F-4D97-AF65-F5344CB8AC3E}">
        <p14:creationId xmlns:p14="http://schemas.microsoft.com/office/powerpoint/2010/main" val="2193724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Sanctifying Grace</a:t>
            </a:r>
          </a:p>
        </p:txBody>
      </p:sp>
      <p:sp>
        <p:nvSpPr>
          <p:cNvPr id="3" name="Content Placeholder 2"/>
          <p:cNvSpPr>
            <a:spLocks noGrp="1"/>
          </p:cNvSpPr>
          <p:nvPr>
            <p:ph idx="1"/>
          </p:nvPr>
        </p:nvSpPr>
        <p:spPr>
          <a:xfrm>
            <a:off x="457200" y="3810000"/>
            <a:ext cx="8229600" cy="2316163"/>
          </a:xfrm>
          <a:solidFill>
            <a:schemeClr val="bg2">
              <a:lumMod val="25000"/>
              <a:alpha val="42000"/>
            </a:schemeClr>
          </a:solidFill>
        </p:spPr>
        <p:txBody>
          <a:bodyPr rtlCol="0">
            <a:normAutofit/>
          </a:bodyPr>
          <a:lstStyle/>
          <a:p>
            <a:pPr marL="0" indent="0" fontAlgn="auto">
              <a:spcAft>
                <a:spcPts val="0"/>
              </a:spcAft>
              <a:buNone/>
              <a:defRPr/>
            </a:pPr>
            <a:r>
              <a:rPr lang="en-US" sz="3600" dirty="0">
                <a:solidFill>
                  <a:schemeClr val="bg1"/>
                </a:solidFill>
                <a:latin typeface="Gabriola" panose="04040605051002020D02" pitchFamily="82" charset="0"/>
              </a:rPr>
              <a:t> </a:t>
            </a:r>
            <a:r>
              <a:rPr lang="en-US" sz="4400" dirty="0">
                <a:solidFill>
                  <a:schemeClr val="accent3">
                    <a:lumMod val="40000"/>
                    <a:lumOff val="60000"/>
                  </a:schemeClr>
                </a:solidFill>
                <a:latin typeface="Gabriola" panose="04040605051002020D02" pitchFamily="82" charset="0"/>
              </a:rPr>
              <a:t>Philippians 2:13 – “For it is God which </a:t>
            </a:r>
            <a:r>
              <a:rPr lang="en-US" sz="4400" dirty="0" smtClean="0">
                <a:solidFill>
                  <a:schemeClr val="accent3">
                    <a:lumMod val="40000"/>
                    <a:lumOff val="60000"/>
                  </a:schemeClr>
                </a:solidFill>
                <a:latin typeface="Gabriola" panose="04040605051002020D02" pitchFamily="82" charset="0"/>
              </a:rPr>
              <a:t>works </a:t>
            </a:r>
            <a:r>
              <a:rPr lang="en-US" sz="4400" dirty="0">
                <a:solidFill>
                  <a:schemeClr val="accent3">
                    <a:lumMod val="40000"/>
                    <a:lumOff val="60000"/>
                  </a:schemeClr>
                </a:solidFill>
                <a:latin typeface="Gabriola" panose="04040605051002020D02" pitchFamily="82" charset="0"/>
              </a:rPr>
              <a:t>in you both to will and to do of his good pleasure.”</a:t>
            </a:r>
            <a:endParaRPr lang="en-US" sz="4400" dirty="0">
              <a:solidFill>
                <a:schemeClr val="bg1"/>
              </a:solidFill>
              <a:latin typeface="Gabriola" panose="04040605051002020D02" pitchFamily="82" charset="0"/>
            </a:endParaRPr>
          </a:p>
          <a:p>
            <a:pPr fontAlgn="auto">
              <a:spcAft>
                <a:spcPts val="0"/>
              </a:spcAft>
              <a:buFont typeface="Arial" pitchFamily="34" charset="0"/>
              <a:buChar char="•"/>
              <a:defRPr/>
            </a:pPr>
            <a:endParaRPr lang="en-US" sz="4400" dirty="0" smtClean="0">
              <a:solidFill>
                <a:schemeClr val="bg1"/>
              </a:solidFill>
              <a:latin typeface="Gabriola" panose="04040605051002020D02" pitchFamily="82" charset="0"/>
            </a:endParaRPr>
          </a:p>
        </p:txBody>
      </p:sp>
    </p:spTree>
    <p:extLst>
      <p:ext uri="{BB962C8B-B14F-4D97-AF65-F5344CB8AC3E}">
        <p14:creationId xmlns:p14="http://schemas.microsoft.com/office/powerpoint/2010/main" val="2418792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Sanctifying Grace</a:t>
            </a:r>
          </a:p>
        </p:txBody>
      </p:sp>
      <p:sp>
        <p:nvSpPr>
          <p:cNvPr id="3" name="Content Placeholder 2"/>
          <p:cNvSpPr>
            <a:spLocks noGrp="1"/>
          </p:cNvSpPr>
          <p:nvPr>
            <p:ph idx="1"/>
          </p:nvPr>
        </p:nvSpPr>
        <p:spPr>
          <a:xfrm>
            <a:off x="457200" y="3810000"/>
            <a:ext cx="8229600" cy="2316163"/>
          </a:xfrm>
          <a:solidFill>
            <a:schemeClr val="bg2">
              <a:lumMod val="25000"/>
              <a:alpha val="42000"/>
            </a:schemeClr>
          </a:solidFill>
        </p:spPr>
        <p:txBody>
          <a:bodyPr rtlCol="0">
            <a:normAutofit/>
          </a:bodyPr>
          <a:lstStyle/>
          <a:p>
            <a:pPr marL="0" indent="0" fontAlgn="auto">
              <a:spcAft>
                <a:spcPts val="0"/>
              </a:spcAft>
              <a:buNone/>
              <a:defRPr/>
            </a:pPr>
            <a:r>
              <a:rPr lang="en-US" sz="3600" dirty="0">
                <a:solidFill>
                  <a:schemeClr val="bg1"/>
                </a:solidFill>
                <a:latin typeface="Gabriola" panose="04040605051002020D02" pitchFamily="82" charset="0"/>
              </a:rPr>
              <a:t> </a:t>
            </a:r>
            <a:r>
              <a:rPr lang="en-US" sz="4400" dirty="0">
                <a:solidFill>
                  <a:schemeClr val="accent3">
                    <a:lumMod val="40000"/>
                    <a:lumOff val="60000"/>
                  </a:schemeClr>
                </a:solidFill>
                <a:latin typeface="Gabriola" panose="04040605051002020D02" pitchFamily="82" charset="0"/>
              </a:rPr>
              <a:t> Philippians </a:t>
            </a:r>
            <a:r>
              <a:rPr lang="en-US" sz="4400" dirty="0" smtClean="0">
                <a:solidFill>
                  <a:schemeClr val="accent3">
                    <a:lumMod val="40000"/>
                    <a:lumOff val="60000"/>
                  </a:schemeClr>
                </a:solidFill>
                <a:latin typeface="Gabriola" panose="04040605051002020D02" pitchFamily="82" charset="0"/>
              </a:rPr>
              <a:t>4:13</a:t>
            </a:r>
            <a:endParaRPr lang="en-US" sz="4400" dirty="0">
              <a:solidFill>
                <a:schemeClr val="accent3">
                  <a:lumMod val="40000"/>
                  <a:lumOff val="60000"/>
                </a:schemeClr>
              </a:solidFill>
              <a:latin typeface="Gabriola" panose="04040605051002020D02" pitchFamily="82" charset="0"/>
            </a:endParaRPr>
          </a:p>
          <a:p>
            <a:pPr marL="0" indent="0" fontAlgn="auto">
              <a:spcAft>
                <a:spcPts val="0"/>
              </a:spcAft>
              <a:buNone/>
              <a:defRPr/>
            </a:pPr>
            <a:r>
              <a:rPr lang="en-US" sz="4400" dirty="0">
                <a:solidFill>
                  <a:schemeClr val="accent3">
                    <a:lumMod val="40000"/>
                    <a:lumOff val="60000"/>
                  </a:schemeClr>
                </a:solidFill>
                <a:latin typeface="Gabriola" panose="04040605051002020D02" pitchFamily="82" charset="0"/>
              </a:rPr>
              <a:t>13 I can do all things through </a:t>
            </a:r>
            <a:r>
              <a:rPr lang="en-US" sz="4400" dirty="0" smtClean="0">
                <a:solidFill>
                  <a:schemeClr val="accent3">
                    <a:lumMod val="40000"/>
                    <a:lumOff val="60000"/>
                  </a:schemeClr>
                </a:solidFill>
                <a:latin typeface="Gabriola" panose="04040605051002020D02" pitchFamily="82" charset="0"/>
              </a:rPr>
              <a:t>Christ who </a:t>
            </a:r>
            <a:r>
              <a:rPr lang="en-US" sz="4400" dirty="0">
                <a:solidFill>
                  <a:schemeClr val="accent3">
                    <a:lumMod val="40000"/>
                    <a:lumOff val="60000"/>
                  </a:schemeClr>
                </a:solidFill>
                <a:latin typeface="Gabriola" panose="04040605051002020D02" pitchFamily="82" charset="0"/>
              </a:rPr>
              <a:t>strengthens </a:t>
            </a:r>
            <a:r>
              <a:rPr lang="en-US" sz="4400" dirty="0" smtClean="0">
                <a:solidFill>
                  <a:schemeClr val="accent3">
                    <a:lumMod val="40000"/>
                    <a:lumOff val="60000"/>
                  </a:schemeClr>
                </a:solidFill>
                <a:latin typeface="Gabriola" panose="04040605051002020D02" pitchFamily="82" charset="0"/>
              </a:rPr>
              <a:t>me.”</a:t>
            </a:r>
            <a:endParaRPr lang="en-US" sz="4400" dirty="0">
              <a:solidFill>
                <a:schemeClr val="bg1"/>
              </a:solidFill>
              <a:latin typeface="Gabriola" panose="04040605051002020D02" pitchFamily="82" charset="0"/>
            </a:endParaRPr>
          </a:p>
          <a:p>
            <a:pPr fontAlgn="auto">
              <a:spcAft>
                <a:spcPts val="0"/>
              </a:spcAft>
              <a:buFont typeface="Arial" pitchFamily="34" charset="0"/>
              <a:buChar char="•"/>
              <a:defRPr/>
            </a:pPr>
            <a:endParaRPr lang="en-US" sz="4400" dirty="0" smtClean="0">
              <a:solidFill>
                <a:schemeClr val="bg1"/>
              </a:solidFill>
              <a:latin typeface="Gabriola" panose="04040605051002020D02" pitchFamily="82" charset="0"/>
            </a:endParaRPr>
          </a:p>
        </p:txBody>
      </p:sp>
    </p:spTree>
    <p:extLst>
      <p:ext uri="{BB962C8B-B14F-4D97-AF65-F5344CB8AC3E}">
        <p14:creationId xmlns:p14="http://schemas.microsoft.com/office/powerpoint/2010/main" val="2843785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a:solidFill>
                  <a:schemeClr val="accent3">
                    <a:lumMod val="75000"/>
                  </a:schemeClr>
                </a:solidFill>
                <a:latin typeface="Gabriola" panose="04040605051002020D02" pitchFamily="82" charset="0"/>
              </a:rPr>
              <a:t>Sanctifying Grace</a:t>
            </a:r>
            <a:endParaRPr lang="en-US" altLang="en-US" sz="9600" b="1" dirty="0" smtClean="0">
              <a:solidFill>
                <a:schemeClr val="accent3">
                  <a:lumMod val="75000"/>
                </a:schemeClr>
              </a:solidFill>
              <a:latin typeface="Gabriola" panose="04040605051002020D02" pitchFamily="82" charset="0"/>
            </a:endParaRPr>
          </a:p>
        </p:txBody>
      </p:sp>
      <p:sp>
        <p:nvSpPr>
          <p:cNvPr id="2" name="Content Placeholder 1"/>
          <p:cNvSpPr>
            <a:spLocks noGrp="1"/>
          </p:cNvSpPr>
          <p:nvPr>
            <p:ph idx="1"/>
          </p:nvPr>
        </p:nvSpPr>
        <p:spPr>
          <a:xfrm>
            <a:off x="4876800" y="1600200"/>
            <a:ext cx="3657600" cy="4525963"/>
          </a:xfrm>
        </p:spPr>
        <p:txBody>
          <a:bodyPr/>
          <a:lstStyle/>
          <a:p>
            <a:pPr marL="0" indent="0" algn="ctr">
              <a:buNone/>
            </a:pPr>
            <a:r>
              <a:rPr lang="en-US" sz="7200" b="1" dirty="0" smtClean="0">
                <a:solidFill>
                  <a:schemeClr val="accent3">
                    <a:lumMod val="60000"/>
                    <a:lumOff val="40000"/>
                  </a:schemeClr>
                </a:solidFill>
                <a:effectLst>
                  <a:outerShdw blurRad="38100" dist="38100" dir="2700000" algn="tl">
                    <a:srgbClr val="000000">
                      <a:alpha val="43137"/>
                    </a:srgbClr>
                  </a:outerShdw>
                </a:effectLst>
                <a:latin typeface="Gabriola" panose="04040605051002020D02" pitchFamily="82" charset="0"/>
              </a:rPr>
              <a:t>The </a:t>
            </a:r>
            <a:r>
              <a:rPr lang="en-US" sz="7200" b="1" dirty="0">
                <a:solidFill>
                  <a:schemeClr val="accent3">
                    <a:lumMod val="60000"/>
                    <a:lumOff val="40000"/>
                  </a:schemeClr>
                </a:solidFill>
                <a:effectLst>
                  <a:outerShdw blurRad="38100" dist="38100" dir="2700000" algn="tl">
                    <a:srgbClr val="000000">
                      <a:alpha val="43137"/>
                    </a:srgbClr>
                  </a:outerShdw>
                </a:effectLst>
                <a:latin typeface="Gabriola" panose="04040605051002020D02" pitchFamily="82" charset="0"/>
              </a:rPr>
              <a:t>will, power and desire to do God’s will</a:t>
            </a:r>
          </a:p>
        </p:txBody>
      </p:sp>
    </p:spTree>
    <p:extLst>
      <p:ext uri="{BB962C8B-B14F-4D97-AF65-F5344CB8AC3E}">
        <p14:creationId xmlns:p14="http://schemas.microsoft.com/office/powerpoint/2010/main" val="18942201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Dispensing Grace</a:t>
            </a:r>
          </a:p>
        </p:txBody>
      </p:sp>
      <p:sp>
        <p:nvSpPr>
          <p:cNvPr id="2" name="Content Placeholder 1"/>
          <p:cNvSpPr>
            <a:spLocks noGrp="1"/>
          </p:cNvSpPr>
          <p:nvPr>
            <p:ph idx="1"/>
          </p:nvPr>
        </p:nvSpPr>
        <p:spPr>
          <a:xfrm>
            <a:off x="5105400" y="1600200"/>
            <a:ext cx="3810000" cy="4525963"/>
          </a:xfrm>
        </p:spPr>
        <p:txBody>
          <a:bodyPr/>
          <a:lstStyle/>
          <a:p>
            <a:pPr marL="0" indent="0" algn="ctr">
              <a:buNone/>
            </a:pPr>
            <a:r>
              <a:rPr lang="en-US" sz="8000" b="1" dirty="0" smtClean="0">
                <a:solidFill>
                  <a:schemeClr val="accent3">
                    <a:lumMod val="60000"/>
                    <a:lumOff val="40000"/>
                  </a:schemeClr>
                </a:solidFill>
                <a:effectLst>
                  <a:outerShdw blurRad="38100" dist="38100" dir="2700000" algn="tl">
                    <a:srgbClr val="000000">
                      <a:alpha val="43137"/>
                    </a:srgbClr>
                  </a:outerShdw>
                </a:effectLst>
              </a:rPr>
              <a:t>Fullness </a:t>
            </a:r>
            <a:r>
              <a:rPr lang="en-US" sz="8000" b="1" dirty="0">
                <a:solidFill>
                  <a:schemeClr val="accent3">
                    <a:lumMod val="60000"/>
                    <a:lumOff val="40000"/>
                  </a:schemeClr>
                </a:solidFill>
                <a:effectLst>
                  <a:outerShdw blurRad="38100" dist="38100" dir="2700000" algn="tl">
                    <a:srgbClr val="000000">
                      <a:alpha val="43137"/>
                    </a:srgbClr>
                  </a:outerShdw>
                </a:effectLst>
              </a:rPr>
              <a:t>of the </a:t>
            </a:r>
            <a:r>
              <a:rPr lang="en-US" sz="8000" b="1" dirty="0" smtClean="0">
                <a:solidFill>
                  <a:schemeClr val="accent3">
                    <a:lumMod val="60000"/>
                    <a:lumOff val="40000"/>
                  </a:schemeClr>
                </a:solidFill>
                <a:effectLst>
                  <a:outerShdw blurRad="38100" dist="38100" dir="2700000" algn="tl">
                    <a:srgbClr val="000000">
                      <a:alpha val="43137"/>
                    </a:srgbClr>
                  </a:outerShdw>
                </a:effectLst>
              </a:rPr>
              <a:t>Gentiles </a:t>
            </a:r>
            <a:endParaRPr lang="en-US" sz="8000" b="1" dirty="0">
              <a:solidFill>
                <a:schemeClr val="accent3">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5265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a:solidFill>
                  <a:schemeClr val="accent3">
                    <a:lumMod val="75000"/>
                  </a:schemeClr>
                </a:solidFill>
                <a:latin typeface="Gabriola" panose="04040605051002020D02" pitchFamily="82" charset="0"/>
              </a:rPr>
              <a:t>Dispensing </a:t>
            </a:r>
            <a:r>
              <a:rPr lang="en-US" altLang="en-US" sz="9600" b="1" dirty="0" smtClean="0">
                <a:solidFill>
                  <a:schemeClr val="accent3">
                    <a:lumMod val="75000"/>
                  </a:schemeClr>
                </a:solidFill>
                <a:latin typeface="Gabriola" panose="04040605051002020D02" pitchFamily="82" charset="0"/>
              </a:rPr>
              <a:t>Grace</a:t>
            </a:r>
          </a:p>
        </p:txBody>
      </p:sp>
      <p:sp>
        <p:nvSpPr>
          <p:cNvPr id="3" name="Content Placeholder 2"/>
          <p:cNvSpPr>
            <a:spLocks noGrp="1"/>
          </p:cNvSpPr>
          <p:nvPr>
            <p:ph idx="1"/>
          </p:nvPr>
        </p:nvSpPr>
        <p:spPr>
          <a:xfrm>
            <a:off x="5105400" y="1524000"/>
            <a:ext cx="4191000" cy="4602163"/>
          </a:xfrm>
          <a:noFill/>
        </p:spPr>
        <p:txBody>
          <a:bodyPr rtlCol="0">
            <a:normAutofit/>
          </a:bodyPr>
          <a:lstStyle/>
          <a:p>
            <a:pPr marL="0" indent="0" fontAlgn="auto">
              <a:spcAft>
                <a:spcPts val="0"/>
              </a:spcAft>
              <a:buNone/>
              <a:defRPr/>
            </a:pPr>
            <a:r>
              <a:rPr lang="pt-BR" sz="72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G </a:t>
            </a:r>
            <a:r>
              <a:rPr lang="pt-BR" sz="7200" b="1" dirty="0" smtClean="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od’s Grace</a:t>
            </a:r>
          </a:p>
          <a:p>
            <a:pPr fontAlgn="auto">
              <a:spcAft>
                <a:spcPts val="0"/>
              </a:spcAft>
              <a:buFont typeface="Courier New" panose="02070309020205020404" pitchFamily="49" charset="0"/>
              <a:buChar char="o"/>
              <a:defRPr/>
            </a:pPr>
            <a:r>
              <a:rPr lang="pt-BR" sz="8500" b="1" dirty="0" smtClean="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Patient</a:t>
            </a:r>
            <a:endPar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16031772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10000" b="1" dirty="0">
                <a:solidFill>
                  <a:srgbClr val="9BBB59">
                    <a:lumMod val="75000"/>
                  </a:srgbClr>
                </a:solidFill>
                <a:latin typeface="Gabriola" panose="04040605051002020D02" pitchFamily="82" charset="0"/>
              </a:rPr>
              <a:t>Grace </a:t>
            </a:r>
            <a:r>
              <a:rPr lang="en-US" altLang="en-US" sz="10000" b="1" dirty="0" smtClean="0">
                <a:solidFill>
                  <a:srgbClr val="9BBB59">
                    <a:lumMod val="75000"/>
                  </a:srgbClr>
                </a:solidFill>
                <a:latin typeface="Gabriola" panose="04040605051002020D02" pitchFamily="82" charset="0"/>
              </a:rPr>
              <a:t>Tomorrow</a:t>
            </a:r>
            <a:endParaRPr lang="en-US" altLang="en-US" dirty="0" smtClean="0"/>
          </a:p>
        </p:txBody>
      </p:sp>
      <p:sp>
        <p:nvSpPr>
          <p:cNvPr id="4099" name="Content Placeholder 2"/>
          <p:cNvSpPr>
            <a:spLocks noGrp="1"/>
          </p:cNvSpPr>
          <p:nvPr>
            <p:ph idx="1"/>
          </p:nvPr>
        </p:nvSpPr>
        <p:spPr/>
        <p:txBody>
          <a:bodyPr/>
          <a:lstStyle/>
          <a:p>
            <a:pPr marL="0" indent="0">
              <a:buNone/>
            </a:pPr>
            <a:r>
              <a:rPr lang="en-US" altLang="en-US" sz="9600" dirty="0" smtClean="0">
                <a:solidFill>
                  <a:schemeClr val="accent3">
                    <a:lumMod val="75000"/>
                  </a:schemeClr>
                </a:solidFill>
                <a:latin typeface="Gabriola" panose="04040605051002020D02" pitchFamily="82" charset="0"/>
              </a:rPr>
              <a:t>           If it is going to be it is up to </a:t>
            </a:r>
            <a:r>
              <a:rPr lang="en-US" altLang="en-US" sz="9600" b="1" dirty="0" smtClean="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US</a:t>
            </a:r>
            <a:endParaRPr lang="en-US" altLang="en-US" b="1" dirty="0" smtClean="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662</Words>
  <Application>Microsoft Office PowerPoint</Application>
  <PresentationFormat>On-screen Show (4:3)</PresentationFormat>
  <Paragraphs>61</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Grace Tomorrow</vt:lpstr>
      <vt:lpstr>Sanctifying Grace</vt:lpstr>
      <vt:lpstr>Sanctifying Grace</vt:lpstr>
      <vt:lpstr>Sanctifying Grace</vt:lpstr>
      <vt:lpstr>Sanctifying Grace</vt:lpstr>
      <vt:lpstr>Dispensing Grace</vt:lpstr>
      <vt:lpstr>Dispensing Grace</vt:lpstr>
      <vt:lpstr>Grace Tomorrow</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GBC</cp:lastModifiedBy>
  <cp:revision>46</cp:revision>
  <cp:lastPrinted>2017-03-19T14:06:06Z</cp:lastPrinted>
  <dcterms:created xsi:type="dcterms:W3CDTF">2011-04-20T01:42:16Z</dcterms:created>
  <dcterms:modified xsi:type="dcterms:W3CDTF">2017-03-19T17:15:30Z</dcterms:modified>
</cp:coreProperties>
</file>