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95B8-D404-46C2-9065-6E65A6B0C148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933D-26ED-4A56-B041-D6D24B0117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1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ov1etxudM1I/TUWwH5cDv8I/AAAAAAAACcY/v2vukn79ezo/s400/dinosa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57912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serserve-ak.last.fm/serve/_/42145007/Dead+Errant+So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38862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4800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ARE THESE PEOPLE SAFE?</a:t>
            </a:r>
            <a:endParaRPr lang="en-US" dirty="0"/>
          </a:p>
        </p:txBody>
      </p:sp>
      <p:pic>
        <p:nvPicPr>
          <p:cNvPr id="6146" name="Picture 2" descr="http://cdn.fulltv.com.ar/images/peliculas/pretty-hand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124200"/>
            <a:ext cx="2190750" cy="3238501"/>
          </a:xfrm>
          <a:prstGeom prst="rect">
            <a:avLst/>
          </a:prstGeom>
          <a:noFill/>
        </p:spPr>
      </p:pic>
      <p:pic>
        <p:nvPicPr>
          <p:cNvPr id="6150" name="Picture 6" descr="http://i119.photobucket.com/albums/o153/Rocinante9000/BushHal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829050" cy="2876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457200"/>
            <a:ext cx="5486400" cy="566738"/>
          </a:xfrm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YOU AGREE?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6" name="Picture 2" descr="http://www.desktopwallpaperhd.net/wallpapers/11/b/house-wallpapers-placebo-images-11389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1752600" y="1219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unnersami.files.wordpress.com/2013/05/positive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0"/>
            <a:ext cx="11382375" cy="8572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osternation.com/image/view/the-body-is-your-temple-697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2484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14300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Romans 8:28  “And we know that to them that love God, all things work together unto good, to such as, according to his purpose, are called to be saints.”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667000" y="3124200"/>
            <a:ext cx="2988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Law of Conversion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humbs.imagekind.com/canvas/3148480_650/Fearfully-and-Wonderfully-Made_art.jpg?v=1285873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68580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47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ARE THESE PEOPLE SAFE?</vt:lpstr>
      <vt:lpstr>DO YOU AGREE?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Harl</dc:creator>
  <cp:lastModifiedBy>GBC</cp:lastModifiedBy>
  <cp:revision>14</cp:revision>
  <dcterms:created xsi:type="dcterms:W3CDTF">2013-10-26T20:05:56Z</dcterms:created>
  <dcterms:modified xsi:type="dcterms:W3CDTF">2013-10-27T15:59:52Z</dcterms:modified>
</cp:coreProperties>
</file>