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57" r:id="rId4"/>
    <p:sldId id="258" r:id="rId5"/>
    <p:sldId id="259" r:id="rId6"/>
    <p:sldId id="260"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varScale="1">
        <p:scale>
          <a:sx n="79" d="100"/>
          <a:sy n="79" d="100"/>
        </p:scale>
        <p:origin x="-2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E60303-7326-43BD-A620-9EC80AE630E5}"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29B79-E9D8-4000-B5B0-4446149696BE}" type="slidenum">
              <a:rPr lang="en-US" smtClean="0"/>
              <a:t>‹#›</a:t>
            </a:fld>
            <a:endParaRPr lang="en-US"/>
          </a:p>
        </p:txBody>
      </p:sp>
    </p:spTree>
    <p:extLst>
      <p:ext uri="{BB962C8B-B14F-4D97-AF65-F5344CB8AC3E}">
        <p14:creationId xmlns:p14="http://schemas.microsoft.com/office/powerpoint/2010/main" val="258610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E60303-7326-43BD-A620-9EC80AE630E5}"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29B79-E9D8-4000-B5B0-4446149696BE}" type="slidenum">
              <a:rPr lang="en-US" smtClean="0"/>
              <a:t>‹#›</a:t>
            </a:fld>
            <a:endParaRPr lang="en-US"/>
          </a:p>
        </p:txBody>
      </p:sp>
    </p:spTree>
    <p:extLst>
      <p:ext uri="{BB962C8B-B14F-4D97-AF65-F5344CB8AC3E}">
        <p14:creationId xmlns:p14="http://schemas.microsoft.com/office/powerpoint/2010/main" val="2617895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E60303-7326-43BD-A620-9EC80AE630E5}"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29B79-E9D8-4000-B5B0-4446149696BE}" type="slidenum">
              <a:rPr lang="en-US" smtClean="0"/>
              <a:t>‹#›</a:t>
            </a:fld>
            <a:endParaRPr lang="en-US"/>
          </a:p>
        </p:txBody>
      </p:sp>
    </p:spTree>
    <p:extLst>
      <p:ext uri="{BB962C8B-B14F-4D97-AF65-F5344CB8AC3E}">
        <p14:creationId xmlns:p14="http://schemas.microsoft.com/office/powerpoint/2010/main" val="323747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E60303-7326-43BD-A620-9EC80AE630E5}"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29B79-E9D8-4000-B5B0-4446149696BE}" type="slidenum">
              <a:rPr lang="en-US" smtClean="0"/>
              <a:t>‹#›</a:t>
            </a:fld>
            <a:endParaRPr lang="en-US"/>
          </a:p>
        </p:txBody>
      </p:sp>
    </p:spTree>
    <p:extLst>
      <p:ext uri="{BB962C8B-B14F-4D97-AF65-F5344CB8AC3E}">
        <p14:creationId xmlns:p14="http://schemas.microsoft.com/office/powerpoint/2010/main" val="2975877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E60303-7326-43BD-A620-9EC80AE630E5}"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29B79-E9D8-4000-B5B0-4446149696BE}" type="slidenum">
              <a:rPr lang="en-US" smtClean="0"/>
              <a:t>‹#›</a:t>
            </a:fld>
            <a:endParaRPr lang="en-US"/>
          </a:p>
        </p:txBody>
      </p:sp>
    </p:spTree>
    <p:extLst>
      <p:ext uri="{BB962C8B-B14F-4D97-AF65-F5344CB8AC3E}">
        <p14:creationId xmlns:p14="http://schemas.microsoft.com/office/powerpoint/2010/main" val="1462921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E60303-7326-43BD-A620-9EC80AE630E5}"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29B79-E9D8-4000-B5B0-4446149696BE}" type="slidenum">
              <a:rPr lang="en-US" smtClean="0"/>
              <a:t>‹#›</a:t>
            </a:fld>
            <a:endParaRPr lang="en-US"/>
          </a:p>
        </p:txBody>
      </p:sp>
    </p:spTree>
    <p:extLst>
      <p:ext uri="{BB962C8B-B14F-4D97-AF65-F5344CB8AC3E}">
        <p14:creationId xmlns:p14="http://schemas.microsoft.com/office/powerpoint/2010/main" val="2141867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E60303-7326-43BD-A620-9EC80AE630E5}"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629B79-E9D8-4000-B5B0-4446149696BE}" type="slidenum">
              <a:rPr lang="en-US" smtClean="0"/>
              <a:t>‹#›</a:t>
            </a:fld>
            <a:endParaRPr lang="en-US"/>
          </a:p>
        </p:txBody>
      </p:sp>
    </p:spTree>
    <p:extLst>
      <p:ext uri="{BB962C8B-B14F-4D97-AF65-F5344CB8AC3E}">
        <p14:creationId xmlns:p14="http://schemas.microsoft.com/office/powerpoint/2010/main" val="355034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E60303-7326-43BD-A620-9EC80AE630E5}"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629B79-E9D8-4000-B5B0-4446149696BE}" type="slidenum">
              <a:rPr lang="en-US" smtClean="0"/>
              <a:t>‹#›</a:t>
            </a:fld>
            <a:endParaRPr lang="en-US"/>
          </a:p>
        </p:txBody>
      </p:sp>
    </p:spTree>
    <p:extLst>
      <p:ext uri="{BB962C8B-B14F-4D97-AF65-F5344CB8AC3E}">
        <p14:creationId xmlns:p14="http://schemas.microsoft.com/office/powerpoint/2010/main" val="58207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E60303-7326-43BD-A620-9EC80AE630E5}"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629B79-E9D8-4000-B5B0-4446149696BE}" type="slidenum">
              <a:rPr lang="en-US" smtClean="0"/>
              <a:t>‹#›</a:t>
            </a:fld>
            <a:endParaRPr lang="en-US"/>
          </a:p>
        </p:txBody>
      </p:sp>
    </p:spTree>
    <p:extLst>
      <p:ext uri="{BB962C8B-B14F-4D97-AF65-F5344CB8AC3E}">
        <p14:creationId xmlns:p14="http://schemas.microsoft.com/office/powerpoint/2010/main" val="1448689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E60303-7326-43BD-A620-9EC80AE630E5}"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29B79-E9D8-4000-B5B0-4446149696BE}" type="slidenum">
              <a:rPr lang="en-US" smtClean="0"/>
              <a:t>‹#›</a:t>
            </a:fld>
            <a:endParaRPr lang="en-US"/>
          </a:p>
        </p:txBody>
      </p:sp>
    </p:spTree>
    <p:extLst>
      <p:ext uri="{BB962C8B-B14F-4D97-AF65-F5344CB8AC3E}">
        <p14:creationId xmlns:p14="http://schemas.microsoft.com/office/powerpoint/2010/main" val="2985014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E60303-7326-43BD-A620-9EC80AE630E5}"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29B79-E9D8-4000-B5B0-4446149696BE}" type="slidenum">
              <a:rPr lang="en-US" smtClean="0"/>
              <a:t>‹#›</a:t>
            </a:fld>
            <a:endParaRPr lang="en-US"/>
          </a:p>
        </p:txBody>
      </p:sp>
    </p:spTree>
    <p:extLst>
      <p:ext uri="{BB962C8B-B14F-4D97-AF65-F5344CB8AC3E}">
        <p14:creationId xmlns:p14="http://schemas.microsoft.com/office/powerpoint/2010/main" val="2502037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E60303-7326-43BD-A620-9EC80AE630E5}" type="datetimeFigureOut">
              <a:rPr lang="en-US" smtClean="0"/>
              <a:t>11/5/2017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629B79-E9D8-4000-B5B0-4446149696BE}" type="slidenum">
              <a:rPr lang="en-US" smtClean="0"/>
              <a:t>‹#›</a:t>
            </a:fld>
            <a:endParaRPr lang="en-US"/>
          </a:p>
        </p:txBody>
      </p:sp>
    </p:spTree>
    <p:extLst>
      <p:ext uri="{BB962C8B-B14F-4D97-AF65-F5344CB8AC3E}">
        <p14:creationId xmlns:p14="http://schemas.microsoft.com/office/powerpoint/2010/main" val="25348338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78FD680F-564F-43E6-A5EC-101F14E78201}"/>
              </a:ext>
            </a:extLst>
          </p:cNvPr>
          <p:cNvPicPr preferRelativeResize="0">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3007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spirit hovering over the waters">
            <a:extLst>
              <a:ext uri="{FF2B5EF4-FFF2-40B4-BE49-F238E27FC236}">
                <a16:creationId xmlns:a16="http://schemas.microsoft.com/office/drawing/2014/main" xmlns="" id="{3FD83BAB-34E4-4514-9492-3E46FBE813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xmlns="" id="{15EE925E-82B6-4C08-BD22-CAD23CF3947D}"/>
              </a:ext>
            </a:extLst>
          </p:cNvPr>
          <p:cNvSpPr/>
          <p:nvPr/>
        </p:nvSpPr>
        <p:spPr>
          <a:xfrm>
            <a:off x="4530022" y="4704757"/>
            <a:ext cx="4572000" cy="1815882"/>
          </a:xfrm>
          <a:prstGeom prst="rect">
            <a:avLst/>
          </a:prstGeom>
        </p:spPr>
        <p:txBody>
          <a:bodyPr>
            <a:spAutoFit/>
          </a:bodyPr>
          <a:lstStyle/>
          <a:p>
            <a:pPr algn="ctr"/>
            <a:r>
              <a:rPr lang="en-US" sz="1600"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a:t>
            </a:r>
            <a:r>
              <a:rPr lang="en-US" sz="1600" dirty="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In the beginning, God created the heavens and the earth. The earth was without form and void, and darkness was over the face of the deep. And the Spirit of God was hovering over the face of the waters.” </a:t>
            </a:r>
          </a:p>
          <a:p>
            <a:pPr algn="ctr"/>
            <a:r>
              <a:rPr lang="en-US" sz="1600" b="1" dirty="0" smtClean="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Genesis 1:1-2</a:t>
            </a:r>
            <a:endParaRPr lang="en-US" sz="1600" b="1"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191425413"/>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Image result for dove of god">
            <a:extLst>
              <a:ext uri="{FF2B5EF4-FFF2-40B4-BE49-F238E27FC236}">
                <a16:creationId xmlns:a16="http://schemas.microsoft.com/office/drawing/2014/main" xmlns="" id="{CFB22F7C-5D97-43EB-9CCC-FE6F86E5184E}"/>
              </a:ext>
            </a:extLst>
          </p:cNvPr>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013056"/>
            <a:ext cx="3200400" cy="4114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2056" name="Picture 8" descr="Image result for burning bush">
            <a:extLst>
              <a:ext uri="{FF2B5EF4-FFF2-40B4-BE49-F238E27FC236}">
                <a16:creationId xmlns:a16="http://schemas.microsoft.com/office/drawing/2014/main" xmlns="" id="{A57C2FFD-E69E-4933-8CA4-F5BFB13F649D}"/>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013056"/>
            <a:ext cx="3200400" cy="4114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2058" name="Picture 10" descr="Image result for living water">
            <a:extLst>
              <a:ext uri="{FF2B5EF4-FFF2-40B4-BE49-F238E27FC236}">
                <a16:creationId xmlns:a16="http://schemas.microsoft.com/office/drawing/2014/main" xmlns="" id="{2E19D888-9AD0-4D71-9287-A3A0D03C3B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78864"/>
            <a:ext cx="9144000" cy="97184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49B9797F-9515-4E27-9DE5-1A1B91ADE6E9}"/>
              </a:ext>
            </a:extLst>
          </p:cNvPr>
          <p:cNvSpPr/>
          <p:nvPr/>
        </p:nvSpPr>
        <p:spPr>
          <a:xfrm>
            <a:off x="0" y="5402176"/>
            <a:ext cx="9143999" cy="923330"/>
          </a:xfrm>
          <a:prstGeom prst="rect">
            <a:avLst/>
          </a:prstGeom>
        </p:spPr>
        <p:txBody>
          <a:bodyPr wrap="square">
            <a:spAutoFit/>
          </a:bodyPr>
          <a:lstStyle/>
          <a:p>
            <a:pPr algn="ctr"/>
            <a:r>
              <a:rPr lang="en-US" dirty="0">
                <a:solidFill>
                  <a:srgbClr val="3C3C3C"/>
                </a:solidFill>
                <a:latin typeface="Arial" pitchFamily="34" charset="0"/>
                <a:ea typeface="Times New Roman" panose="02020603050405020304" pitchFamily="18" charset="0"/>
                <a:cs typeface="Arial" pitchFamily="34" charset="0"/>
              </a:rPr>
              <a:t>The passion of Spirit, who is symbolized as a dove </a:t>
            </a:r>
          </a:p>
          <a:p>
            <a:pPr algn="ctr"/>
            <a:r>
              <a:rPr lang="en-US" b="1" dirty="0">
                <a:solidFill>
                  <a:srgbClr val="C00000"/>
                </a:solidFill>
                <a:latin typeface="Arial" pitchFamily="34" charset="0"/>
                <a:ea typeface="Times New Roman" panose="02020603050405020304" pitchFamily="18" charset="0"/>
                <a:cs typeface="Arial" pitchFamily="34" charset="0"/>
              </a:rPr>
              <a:t>Matthew </a:t>
            </a:r>
            <a:r>
              <a:rPr lang="en-US" b="1" dirty="0" smtClean="0">
                <a:solidFill>
                  <a:srgbClr val="C00000"/>
                </a:solidFill>
                <a:latin typeface="Arial" pitchFamily="34" charset="0"/>
                <a:ea typeface="Times New Roman" panose="02020603050405020304" pitchFamily="18" charset="0"/>
                <a:cs typeface="Arial" pitchFamily="34" charset="0"/>
              </a:rPr>
              <a:t>3:16</a:t>
            </a:r>
            <a:r>
              <a:rPr lang="en-US" b="1" dirty="0" smtClean="0">
                <a:solidFill>
                  <a:srgbClr val="3C3C3C"/>
                </a:solidFill>
                <a:latin typeface="Arial" pitchFamily="34" charset="0"/>
                <a:ea typeface="Times New Roman" panose="02020603050405020304" pitchFamily="18" charset="0"/>
                <a:cs typeface="Arial" pitchFamily="34" charset="0"/>
              </a:rPr>
              <a:t>,</a:t>
            </a:r>
            <a:r>
              <a:rPr lang="en-US" dirty="0" smtClean="0">
                <a:solidFill>
                  <a:srgbClr val="3C3C3C"/>
                </a:solidFill>
                <a:latin typeface="Arial" pitchFamily="34" charset="0"/>
                <a:ea typeface="Times New Roman" panose="02020603050405020304" pitchFamily="18" charset="0"/>
                <a:cs typeface="Arial" pitchFamily="34" charset="0"/>
              </a:rPr>
              <a:t> </a:t>
            </a:r>
            <a:r>
              <a:rPr lang="en-US" dirty="0">
                <a:solidFill>
                  <a:srgbClr val="3C3C3C"/>
                </a:solidFill>
                <a:latin typeface="Arial" pitchFamily="34" charset="0"/>
                <a:ea typeface="Times New Roman" panose="02020603050405020304" pitchFamily="18" charset="0"/>
                <a:cs typeface="Arial" pitchFamily="34" charset="0"/>
              </a:rPr>
              <a:t>a fire </a:t>
            </a:r>
            <a:r>
              <a:rPr lang="en-US" b="1" dirty="0" smtClean="0">
                <a:solidFill>
                  <a:srgbClr val="C00000"/>
                </a:solidFill>
                <a:latin typeface="Arial" pitchFamily="34" charset="0"/>
                <a:ea typeface="Times New Roman" panose="02020603050405020304" pitchFamily="18" charset="0"/>
                <a:cs typeface="Arial" pitchFamily="34" charset="0"/>
              </a:rPr>
              <a:t>Isaiah 4:4</a:t>
            </a:r>
            <a:r>
              <a:rPr lang="en-US" b="1" dirty="0">
                <a:solidFill>
                  <a:srgbClr val="3C3C3C"/>
                </a:solidFill>
                <a:latin typeface="Arial" pitchFamily="34" charset="0"/>
                <a:ea typeface="Times New Roman" panose="02020603050405020304" pitchFamily="18" charset="0"/>
                <a:cs typeface="Arial" pitchFamily="34" charset="0"/>
              </a:rPr>
              <a:t>, </a:t>
            </a:r>
            <a:r>
              <a:rPr lang="en-US" b="1" dirty="0">
                <a:solidFill>
                  <a:srgbClr val="C00000"/>
                </a:solidFill>
                <a:latin typeface="Arial" pitchFamily="34" charset="0"/>
                <a:ea typeface="Times New Roman" panose="02020603050405020304" pitchFamily="18" charset="0"/>
                <a:cs typeface="Arial" pitchFamily="34" charset="0"/>
              </a:rPr>
              <a:t>Luke 3:16 </a:t>
            </a:r>
            <a:r>
              <a:rPr lang="en-US" dirty="0">
                <a:solidFill>
                  <a:srgbClr val="3C3C3C"/>
                </a:solidFill>
                <a:latin typeface="Arial" pitchFamily="34" charset="0"/>
                <a:ea typeface="Times New Roman" panose="02020603050405020304" pitchFamily="18" charset="0"/>
                <a:cs typeface="Arial" pitchFamily="34" charset="0"/>
              </a:rPr>
              <a:t>and water </a:t>
            </a:r>
            <a:r>
              <a:rPr lang="en-US" b="1" dirty="0">
                <a:solidFill>
                  <a:srgbClr val="C00000"/>
                </a:solidFill>
                <a:latin typeface="Arial" pitchFamily="34" charset="0"/>
                <a:ea typeface="Times New Roman" panose="02020603050405020304" pitchFamily="18" charset="0"/>
                <a:cs typeface="Arial" pitchFamily="34" charset="0"/>
              </a:rPr>
              <a:t>John 7:39</a:t>
            </a:r>
            <a:r>
              <a:rPr lang="en-US" dirty="0">
                <a:solidFill>
                  <a:srgbClr val="3C3C3C"/>
                </a:solidFill>
                <a:latin typeface="Arial" pitchFamily="34" charset="0"/>
                <a:ea typeface="Times New Roman" panose="02020603050405020304" pitchFamily="18" charset="0"/>
                <a:cs typeface="Arial" pitchFamily="34" charset="0"/>
              </a:rPr>
              <a:t>.</a:t>
            </a:r>
          </a:p>
          <a:p>
            <a:pPr algn="ctr"/>
            <a:r>
              <a:rPr lang="en-US" b="1" dirty="0">
                <a:solidFill>
                  <a:srgbClr val="3C3C3C"/>
                </a:solidFill>
                <a:latin typeface="Arial" pitchFamily="34" charset="0"/>
                <a:ea typeface="Times New Roman" panose="02020603050405020304" pitchFamily="18" charset="0"/>
                <a:cs typeface="Arial" pitchFamily="34" charset="0"/>
              </a:rPr>
              <a:t> </a:t>
            </a:r>
            <a:r>
              <a:rPr lang="en-US" dirty="0">
                <a:solidFill>
                  <a:srgbClr val="3C3C3C"/>
                </a:solidFill>
                <a:latin typeface="Arial" pitchFamily="34" charset="0"/>
                <a:ea typeface="Times New Roman" panose="02020603050405020304" pitchFamily="18" charset="0"/>
                <a:cs typeface="Arial" pitchFamily="34" charset="0"/>
              </a:rPr>
              <a:t>Allegorically representing: Peace, Purity and Precipitation or Blood, Sweat and Tears!</a:t>
            </a:r>
            <a:endParaRPr lang="en-US" dirty="0">
              <a:latin typeface="Arial" pitchFamily="34" charset="0"/>
              <a:cs typeface="Arial" pitchFamily="34" charset="0"/>
            </a:endParaRPr>
          </a:p>
        </p:txBody>
      </p:sp>
    </p:spTree>
    <p:extLst>
      <p:ext uri="{BB962C8B-B14F-4D97-AF65-F5344CB8AC3E}">
        <p14:creationId xmlns:p14="http://schemas.microsoft.com/office/powerpoint/2010/main" val="204027242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29263D49-984B-45FE-B850-E63C49A5663D}"/>
              </a:ext>
            </a:extLst>
          </p:cNvPr>
          <p:cNvSpPr/>
          <p:nvPr/>
        </p:nvSpPr>
        <p:spPr>
          <a:xfrm>
            <a:off x="0" y="0"/>
            <a:ext cx="9144000" cy="5811847"/>
          </a:xfrm>
          <a:prstGeom prst="rect">
            <a:avLst/>
          </a:prstGeom>
        </p:spPr>
        <p:txBody>
          <a:bodyPr wrap="square">
            <a:spAutoFit/>
          </a:bodyPr>
          <a:lstStyle/>
          <a:p>
            <a:pPr fontAlgn="base">
              <a:lnSpc>
                <a:spcPct val="150000"/>
              </a:lnSpc>
              <a:spcAft>
                <a:spcPts val="506"/>
              </a:spcAft>
            </a:pPr>
            <a:endParaRPr lang="en-US" sz="1600" b="1" dirty="0">
              <a:solidFill>
                <a:srgbClr val="3C3C3C"/>
              </a:solidFill>
              <a:latin typeface="Arial Black" panose="020B0A04020102020204" pitchFamily="34" charset="0"/>
              <a:ea typeface="Times New Roman" panose="02020603050405020304" pitchFamily="18" charset="0"/>
            </a:endParaRPr>
          </a:p>
          <a:p>
            <a:pPr fontAlgn="base">
              <a:lnSpc>
                <a:spcPct val="150000"/>
              </a:lnSpc>
              <a:spcAft>
                <a:spcPts val="506"/>
              </a:spcAft>
            </a:pPr>
            <a:endParaRPr lang="en-US" sz="1600" b="1" dirty="0">
              <a:solidFill>
                <a:srgbClr val="3C3C3C"/>
              </a:solidFill>
              <a:latin typeface="Arial Black" panose="020B0A04020102020204" pitchFamily="34" charset="0"/>
              <a:ea typeface="Times New Roman" panose="02020603050405020304" pitchFamily="18" charset="0"/>
            </a:endParaRPr>
          </a:p>
          <a:p>
            <a:pPr algn="ctr" fontAlgn="base">
              <a:spcAft>
                <a:spcPts val="506"/>
              </a:spcAft>
            </a:pPr>
            <a:r>
              <a:rPr lang="en-US" sz="2400" b="1" dirty="0">
                <a:solidFill>
                  <a:srgbClr val="C00000"/>
                </a:solidFill>
                <a:latin typeface="Arial Black" panose="020B0A04020102020204" pitchFamily="34" charset="0"/>
                <a:ea typeface="Times New Roman" panose="02020603050405020304" pitchFamily="18" charset="0"/>
              </a:rPr>
              <a:t>Spirit is someone all of US as believers need </a:t>
            </a:r>
            <a:endParaRPr lang="en-US" sz="2400" b="1" dirty="0" smtClean="0">
              <a:solidFill>
                <a:srgbClr val="C00000"/>
              </a:solidFill>
              <a:latin typeface="Arial Black" panose="020B0A04020102020204" pitchFamily="34" charset="0"/>
              <a:ea typeface="Times New Roman" panose="02020603050405020304" pitchFamily="18" charset="0"/>
            </a:endParaRPr>
          </a:p>
          <a:p>
            <a:pPr algn="ctr" fontAlgn="base">
              <a:spcAft>
                <a:spcPts val="506"/>
              </a:spcAft>
            </a:pPr>
            <a:r>
              <a:rPr lang="en-US" sz="2400" b="1" dirty="0" smtClean="0">
                <a:solidFill>
                  <a:srgbClr val="C00000"/>
                </a:solidFill>
                <a:latin typeface="Arial Black" panose="020B0A04020102020204" pitchFamily="34" charset="0"/>
                <a:ea typeface="Times New Roman" panose="02020603050405020304" pitchFamily="18" charset="0"/>
              </a:rPr>
              <a:t>to </a:t>
            </a:r>
            <a:r>
              <a:rPr lang="en-US" sz="2400" b="1" dirty="0">
                <a:solidFill>
                  <a:srgbClr val="C00000"/>
                </a:solidFill>
                <a:latin typeface="Arial Black" panose="020B0A04020102020204" pitchFamily="34" charset="0"/>
                <a:ea typeface="Times New Roman" panose="02020603050405020304" pitchFamily="18" charset="0"/>
              </a:rPr>
              <a:t>get to know more intimately. </a:t>
            </a:r>
            <a:endParaRPr lang="en-US" sz="2400" b="1" dirty="0">
              <a:solidFill>
                <a:srgbClr val="C00000"/>
              </a:solidFill>
              <a:latin typeface="Arial Black" panose="020B0A04020102020204" pitchFamily="34" charset="0"/>
              <a:ea typeface="Calibri" panose="020F0502020204030204" pitchFamily="34" charset="0"/>
            </a:endParaRPr>
          </a:p>
          <a:p>
            <a:pPr algn="ctr" fontAlgn="base">
              <a:lnSpc>
                <a:spcPct val="150000"/>
              </a:lnSpc>
              <a:spcAft>
                <a:spcPts val="506"/>
              </a:spcAft>
            </a:pPr>
            <a:endParaRPr lang="en-US" sz="1600" b="1" u="sng" dirty="0">
              <a:latin typeface="Arial Black" panose="020B0A04020102020204" pitchFamily="34" charset="0"/>
            </a:endParaRPr>
          </a:p>
          <a:p>
            <a:pPr algn="ctr" fontAlgn="base">
              <a:lnSpc>
                <a:spcPct val="150000"/>
              </a:lnSpc>
              <a:spcAft>
                <a:spcPts val="506"/>
              </a:spcAft>
            </a:pPr>
            <a:r>
              <a:rPr lang="en-US" sz="2000" b="1" dirty="0">
                <a:latin typeface="Arial Black" panose="020B0A04020102020204" pitchFamily="34" charset="0"/>
              </a:rPr>
              <a:t>Invite Spirit into one’s whole being</a:t>
            </a:r>
            <a:endParaRPr lang="en-US" sz="2000" b="1" dirty="0">
              <a:latin typeface="Arial Black" panose="020B0A04020102020204" pitchFamily="34" charset="0"/>
              <a:ea typeface="Times New Roman" panose="02020603050405020304" pitchFamily="18" charset="0"/>
            </a:endParaRPr>
          </a:p>
          <a:p>
            <a:pPr algn="ctr" fontAlgn="base">
              <a:lnSpc>
                <a:spcPct val="150000"/>
              </a:lnSpc>
              <a:spcAft>
                <a:spcPts val="506"/>
              </a:spcAft>
            </a:pPr>
            <a:endParaRPr lang="en-US" sz="2000" b="1" dirty="0">
              <a:latin typeface="Arial Black" panose="020B0A04020102020204" pitchFamily="34" charset="0"/>
              <a:ea typeface="Times New Roman" panose="02020603050405020304" pitchFamily="18" charset="0"/>
            </a:endParaRPr>
          </a:p>
          <a:p>
            <a:pPr algn="ctr" fontAlgn="base">
              <a:lnSpc>
                <a:spcPct val="150000"/>
              </a:lnSpc>
              <a:spcAft>
                <a:spcPts val="506"/>
              </a:spcAft>
            </a:pPr>
            <a:r>
              <a:rPr lang="en-US" sz="2000" b="1" dirty="0">
                <a:latin typeface="Arial Black" panose="020B0A04020102020204" pitchFamily="34" charset="0"/>
                <a:ea typeface="Times New Roman" panose="02020603050405020304" pitchFamily="18" charset="0"/>
              </a:rPr>
              <a:t>Be relational with Spirit</a:t>
            </a:r>
          </a:p>
          <a:p>
            <a:pPr algn="ctr" fontAlgn="base">
              <a:lnSpc>
                <a:spcPct val="150000"/>
              </a:lnSpc>
              <a:spcAft>
                <a:spcPts val="506"/>
              </a:spcAft>
            </a:pPr>
            <a:endParaRPr lang="en-US" sz="2000" b="1" dirty="0">
              <a:latin typeface="Arial Black" panose="020B0A04020102020204" pitchFamily="34" charset="0"/>
              <a:ea typeface="Times New Roman" panose="02020603050405020304" pitchFamily="18" charset="0"/>
            </a:endParaRPr>
          </a:p>
          <a:p>
            <a:pPr algn="ctr" fontAlgn="base">
              <a:lnSpc>
                <a:spcPct val="150000"/>
              </a:lnSpc>
              <a:spcAft>
                <a:spcPts val="506"/>
              </a:spcAft>
            </a:pPr>
            <a:r>
              <a:rPr lang="en-US" sz="2000" b="1" dirty="0">
                <a:latin typeface="Arial Black" panose="020B0A04020102020204" pitchFamily="34" charset="0"/>
                <a:ea typeface="Times New Roman" panose="02020603050405020304" pitchFamily="18" charset="0"/>
              </a:rPr>
              <a:t>Ask for Spirit loving</a:t>
            </a:r>
            <a:endParaRPr lang="en-US" sz="2000" dirty="0">
              <a:latin typeface="Arial Black" panose="020B0A04020102020204" pitchFamily="34" charset="0"/>
              <a:ea typeface="Calibri" panose="020F0502020204030204" pitchFamily="34" charset="0"/>
            </a:endParaRPr>
          </a:p>
          <a:p>
            <a:pPr algn="ctr">
              <a:lnSpc>
                <a:spcPct val="150000"/>
              </a:lnSpc>
            </a:pPr>
            <a:endParaRPr lang="en-US" sz="2000" b="1" dirty="0">
              <a:latin typeface="Arial Black" panose="020B0A04020102020204" pitchFamily="34" charset="0"/>
              <a:ea typeface="Times New Roman" panose="02020603050405020304" pitchFamily="18" charset="0"/>
              <a:cs typeface="Times New Roman" panose="02020603050405020304" pitchFamily="18" charset="0"/>
            </a:endParaRPr>
          </a:p>
          <a:p>
            <a:pPr algn="ctr">
              <a:lnSpc>
                <a:spcPct val="150000"/>
              </a:lnSpc>
            </a:pPr>
            <a:r>
              <a:rPr lang="en-US" sz="2000" b="1" dirty="0">
                <a:latin typeface="Arial Black" panose="020B0A04020102020204" pitchFamily="34" charset="0"/>
                <a:ea typeface="Times New Roman" panose="02020603050405020304" pitchFamily="18" charset="0"/>
                <a:cs typeface="Times New Roman" panose="02020603050405020304" pitchFamily="18" charset="0"/>
              </a:rPr>
              <a:t>Stay in Sync with what Spirit enjoys</a:t>
            </a:r>
            <a:endParaRPr lang="en-US" sz="2000" dirty="0">
              <a:latin typeface="Arial Black" panose="020B0A04020102020204" pitchFamily="34" charset="0"/>
            </a:endParaRPr>
          </a:p>
        </p:txBody>
      </p:sp>
    </p:spTree>
    <p:extLst>
      <p:ext uri="{BB962C8B-B14F-4D97-AF65-F5344CB8AC3E}">
        <p14:creationId xmlns:p14="http://schemas.microsoft.com/office/powerpoint/2010/main" val="11744297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anim calcmode="lin" valueType="num">
                                      <p:cBhvr additive="base">
                                        <p:cTn id="1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1" end="11"/>
                                            </p:txEl>
                                          </p:spTgt>
                                        </p:tgtEl>
                                        <p:attrNameLst>
                                          <p:attrName>style.visibility</p:attrName>
                                        </p:attrNameLst>
                                      </p:cBhvr>
                                      <p:to>
                                        <p:strVal val="visible"/>
                                      </p:to>
                                    </p:set>
                                    <p:anim calcmode="lin" valueType="num">
                                      <p:cBhvr additive="base">
                                        <p:cTn id="2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filled with the holy spirit">
            <a:extLst>
              <a:ext uri="{FF2B5EF4-FFF2-40B4-BE49-F238E27FC236}">
                <a16:creationId xmlns:a16="http://schemas.microsoft.com/office/drawing/2014/main" xmlns="" id="{6D5986B0-1FAF-4095-A8E1-08A8E61DCE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xmlns="" id="{5F97FDEB-E827-4359-B186-C7BD5C265021}"/>
              </a:ext>
            </a:extLst>
          </p:cNvPr>
          <p:cNvSpPr/>
          <p:nvPr/>
        </p:nvSpPr>
        <p:spPr>
          <a:xfrm>
            <a:off x="457200" y="640080"/>
            <a:ext cx="8229600" cy="1808187"/>
          </a:xfrm>
          <a:prstGeom prst="rect">
            <a:avLst/>
          </a:prstGeom>
        </p:spPr>
        <p:txBody>
          <a:bodyPr wrap="square">
            <a:spAutoFit/>
          </a:bodyPr>
          <a:lstStyle/>
          <a:p>
            <a:r>
              <a:rPr lang="en-US" sz="1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“Do not get drunk on wine, which leads to debauchery. Instead, be filled with the Spirit, speaking to one another with psalms, hymns, and songs from the Spirit. Sing and make music from your heart to the Lord,</a:t>
            </a:r>
            <a:r>
              <a:rPr lang="en-US" sz="1600" baseline="300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en-US" sz="1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always giving thanks to God the Father for everything, in the name of our Lord Jesus Christ. submitting to one </a:t>
            </a:r>
            <a:r>
              <a:rPr lang="en-US" sz="1600" dirty="0" smtClean="0">
                <a:solidFill>
                  <a:srgbClr val="000000"/>
                </a:solidFill>
                <a:latin typeface="Arial Black" panose="020B0A04020102020204" pitchFamily="34" charset="0"/>
                <a:ea typeface="Calibri" panose="020F0502020204030204" pitchFamily="34" charset="0"/>
                <a:cs typeface="Times New Roman" panose="02020603050405020304" pitchFamily="18" charset="0"/>
              </a:rPr>
              <a:t>another in </a:t>
            </a:r>
            <a:r>
              <a:rPr lang="en-US" sz="1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the fear of God.” </a:t>
            </a:r>
          </a:p>
          <a:p>
            <a:endParaRPr lang="en-US" sz="1350" dirty="0">
              <a:solidFill>
                <a:srgbClr val="000000"/>
              </a:solidFill>
              <a:latin typeface="Arial Black" panose="020B0A04020102020204" pitchFamily="34" charset="0"/>
              <a:cs typeface="Times New Roman" panose="02020603050405020304" pitchFamily="18" charset="0"/>
            </a:endParaRPr>
          </a:p>
          <a:p>
            <a:pPr algn="ctr"/>
            <a:r>
              <a:rPr lang="en-US"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Ephesians 5:18-21</a:t>
            </a:r>
            <a:endParaRPr lang="en-US" dirty="0">
              <a:latin typeface="Arial Black" panose="020B0A04020102020204" pitchFamily="34" charset="0"/>
            </a:endParaRPr>
          </a:p>
        </p:txBody>
      </p:sp>
    </p:spTree>
    <p:extLst>
      <p:ext uri="{BB962C8B-B14F-4D97-AF65-F5344CB8AC3E}">
        <p14:creationId xmlns:p14="http://schemas.microsoft.com/office/powerpoint/2010/main" val="194104711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625E1820-3919-40D3-8557-60392417E4F2}"/>
              </a:ext>
            </a:extLst>
          </p:cNvPr>
          <p:cNvSpPr/>
          <p:nvPr/>
        </p:nvSpPr>
        <p:spPr>
          <a:xfrm>
            <a:off x="0" y="914400"/>
            <a:ext cx="9144000" cy="1663148"/>
          </a:xfrm>
          <a:prstGeom prst="rect">
            <a:avLst/>
          </a:prstGeom>
        </p:spPr>
        <p:txBody>
          <a:bodyPr wrap="square">
            <a:spAutoFit/>
          </a:bodyPr>
          <a:lstStyle/>
          <a:p>
            <a:pPr marL="285750" indent="-285750" algn="ctr" fontAlgn="base">
              <a:lnSpc>
                <a:spcPts val="1294"/>
              </a:lnSpc>
              <a:spcAft>
                <a:spcPts val="506"/>
              </a:spcAft>
              <a:buClr>
                <a:srgbClr val="C00000"/>
              </a:buClr>
              <a:buFont typeface="Arial Black" pitchFamily="34" charset="0"/>
              <a:buChar char="•"/>
            </a:pPr>
            <a:r>
              <a:rPr lang="en-US" dirty="0">
                <a:solidFill>
                  <a:srgbClr val="000000"/>
                </a:solidFill>
                <a:latin typeface="Arial Black" panose="020B0A04020102020204" pitchFamily="34" charset="0"/>
                <a:ea typeface="Calibri" panose="020F0502020204030204" pitchFamily="34" charset="0"/>
              </a:rPr>
              <a:t>Be in harmony with the community.</a:t>
            </a:r>
            <a:endParaRPr lang="en-US" i="1" dirty="0">
              <a:solidFill>
                <a:srgbClr val="000000"/>
              </a:solidFill>
              <a:latin typeface="Arial Black" panose="020B0A04020102020204" pitchFamily="34" charset="0"/>
              <a:ea typeface="Calibri" panose="020F0502020204030204" pitchFamily="34" charset="0"/>
            </a:endParaRPr>
          </a:p>
          <a:p>
            <a:pPr marL="285750" indent="-285750" algn="ctr" fontAlgn="base">
              <a:lnSpc>
                <a:spcPts val="1294"/>
              </a:lnSpc>
              <a:spcAft>
                <a:spcPts val="506"/>
              </a:spcAft>
              <a:buClr>
                <a:srgbClr val="C00000"/>
              </a:buClr>
              <a:buFont typeface="Arial Black" pitchFamily="34" charset="0"/>
              <a:buChar char="•"/>
            </a:pPr>
            <a:endParaRPr lang="en-US" i="1" dirty="0">
              <a:solidFill>
                <a:srgbClr val="000000"/>
              </a:solidFill>
              <a:latin typeface="Arial Black" panose="020B0A04020102020204" pitchFamily="34" charset="0"/>
              <a:ea typeface="Calibri" panose="020F0502020204030204" pitchFamily="34" charset="0"/>
            </a:endParaRPr>
          </a:p>
          <a:p>
            <a:pPr marL="285750" indent="-285750" algn="ctr" fontAlgn="base">
              <a:lnSpc>
                <a:spcPts val="1294"/>
              </a:lnSpc>
              <a:spcAft>
                <a:spcPts val="506"/>
              </a:spcAft>
              <a:buClr>
                <a:srgbClr val="C00000"/>
              </a:buClr>
              <a:buFont typeface="Arial Black" pitchFamily="34" charset="0"/>
              <a:buChar char="•"/>
            </a:pPr>
            <a:r>
              <a:rPr lang="en-US" dirty="0">
                <a:solidFill>
                  <a:srgbClr val="000000"/>
                </a:solidFill>
                <a:latin typeface="Arial Black" panose="020B0A04020102020204" pitchFamily="34" charset="0"/>
                <a:ea typeface="Calibri" panose="020F0502020204030204" pitchFamily="34" charset="0"/>
              </a:rPr>
              <a:t>Give thanks in all circumstances.</a:t>
            </a:r>
          </a:p>
          <a:p>
            <a:pPr marL="285750" indent="-285750" algn="ctr" fontAlgn="base">
              <a:lnSpc>
                <a:spcPts val="1294"/>
              </a:lnSpc>
              <a:spcAft>
                <a:spcPts val="506"/>
              </a:spcAft>
              <a:buClr>
                <a:srgbClr val="C00000"/>
              </a:buClr>
              <a:buFont typeface="Arial Black" pitchFamily="34" charset="0"/>
              <a:buChar char="•"/>
            </a:pPr>
            <a:endParaRPr lang="en-US" dirty="0">
              <a:latin typeface="Arial Black" panose="020B0A04020102020204" pitchFamily="34" charset="0"/>
              <a:ea typeface="Calibri" panose="020F0502020204030204" pitchFamily="34" charset="0"/>
            </a:endParaRPr>
          </a:p>
          <a:p>
            <a:pPr marL="285750" indent="-285750" algn="ctr" fontAlgn="base">
              <a:lnSpc>
                <a:spcPts val="1294"/>
              </a:lnSpc>
              <a:spcAft>
                <a:spcPts val="506"/>
              </a:spcAft>
              <a:buClr>
                <a:srgbClr val="C00000"/>
              </a:buClr>
              <a:buFont typeface="Arial Black" pitchFamily="34" charset="0"/>
              <a:buChar char="•"/>
            </a:pPr>
            <a:r>
              <a:rPr lang="en-US" dirty="0">
                <a:solidFill>
                  <a:srgbClr val="000000"/>
                </a:solidFill>
                <a:latin typeface="Arial Black" panose="020B0A04020102020204" pitchFamily="34" charset="0"/>
                <a:ea typeface="Calibri" panose="020F0502020204030204" pitchFamily="34" charset="0"/>
              </a:rPr>
              <a:t>Sing and make music in the soul.</a:t>
            </a:r>
            <a:endParaRPr lang="en-US" dirty="0">
              <a:latin typeface="Arial Black" panose="020B0A04020102020204" pitchFamily="34" charset="0"/>
              <a:ea typeface="Calibri" panose="020F0502020204030204" pitchFamily="34" charset="0"/>
            </a:endParaRPr>
          </a:p>
          <a:p>
            <a:pPr marL="285750" indent="-285750" algn="ctr" fontAlgn="base">
              <a:lnSpc>
                <a:spcPts val="1294"/>
              </a:lnSpc>
              <a:spcAft>
                <a:spcPts val="506"/>
              </a:spcAft>
              <a:buClr>
                <a:srgbClr val="C00000"/>
              </a:buClr>
              <a:buFont typeface="Arial Black" pitchFamily="34" charset="0"/>
              <a:buChar char="•"/>
            </a:pPr>
            <a:endParaRPr lang="en-US" dirty="0">
              <a:solidFill>
                <a:srgbClr val="000000"/>
              </a:solidFill>
              <a:latin typeface="Arial Black" panose="020B0A04020102020204" pitchFamily="34" charset="0"/>
              <a:ea typeface="Calibri" panose="020F0502020204030204" pitchFamily="34" charset="0"/>
              <a:cs typeface="Times New Roman" panose="02020603050405020304" pitchFamily="18" charset="0"/>
            </a:endParaRPr>
          </a:p>
          <a:p>
            <a:pPr marL="285750" indent="-285750" algn="ctr" fontAlgn="base">
              <a:lnSpc>
                <a:spcPts val="1294"/>
              </a:lnSpc>
              <a:spcAft>
                <a:spcPts val="506"/>
              </a:spcAft>
              <a:buClr>
                <a:srgbClr val="C00000"/>
              </a:buClr>
              <a:buFont typeface="Arial Black" pitchFamily="34" charset="0"/>
              <a:buChar char="•"/>
            </a:pPr>
            <a:r>
              <a:rPr lang="en-US"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Read and absorb the Word of God and know the Psalms to sing. </a:t>
            </a:r>
            <a:endParaRPr lang="en-US" dirty="0">
              <a:latin typeface="Arial Black" panose="020B0A04020102020204" pitchFamily="34" charset="0"/>
            </a:endParaRPr>
          </a:p>
        </p:txBody>
      </p:sp>
      <p:pic>
        <p:nvPicPr>
          <p:cNvPr id="4098" name="Picture 2" descr="Image result for Sing in Holy Spirit">
            <a:extLst>
              <a:ext uri="{FF2B5EF4-FFF2-40B4-BE49-F238E27FC236}">
                <a16:creationId xmlns:a16="http://schemas.microsoft.com/office/drawing/2014/main" xmlns="" id="{52F67ED7-6676-4446-B9CE-6B54C9EF43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3552" y="3017520"/>
            <a:ext cx="6436895" cy="3401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12945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anim calcmode="lin" valueType="num">
                                      <p:cBhvr>
                                        <p:cTn id="20"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1" dur="5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6" end="6"/>
                                            </p:txEl>
                                          </p:spTgt>
                                        </p:tgtEl>
                                        <p:attrNameLst>
                                          <p:attrName>style.visibility</p:attrName>
                                        </p:attrNameLst>
                                      </p:cBhvr>
                                      <p:to>
                                        <p:strVal val="visible"/>
                                      </p:to>
                                    </p:set>
                                    <p:animEffect transition="in" filter="fade">
                                      <p:cBhvr>
                                        <p:cTn id="26" dur="500"/>
                                        <p:tgtEl>
                                          <p:spTgt spid="4">
                                            <p:txEl>
                                              <p:pRg st="6" end="6"/>
                                            </p:txEl>
                                          </p:spTgt>
                                        </p:tgtEl>
                                      </p:cBhvr>
                                    </p:animEffect>
                                    <p:anim calcmode="lin" valueType="num">
                                      <p:cBhvr>
                                        <p:cTn id="2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8" dur="5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8000AAB0-FD8C-4713-927D-96DF4764100F}"/>
              </a:ext>
            </a:extLst>
          </p:cNvPr>
          <p:cNvPicPr preferRelativeResize="0">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2529859"/>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TotalTime>
  <Words>165</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GBC</cp:lastModifiedBy>
  <cp:revision>21</cp:revision>
  <dcterms:created xsi:type="dcterms:W3CDTF">2017-11-04T18:56:11Z</dcterms:created>
  <dcterms:modified xsi:type="dcterms:W3CDTF">2017-11-05T15:41:53Z</dcterms:modified>
</cp:coreProperties>
</file>