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5508-BCF4-47DA-A0E9-2C9D00A81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FF259-EA52-4D9A-9A67-59E34A655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C379-E664-4A4E-B571-34094CD0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C812-C51A-4609-A363-8EF4DE34938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9A8FA-5C46-4F32-8EC9-F45AFA626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F8DBD-09A9-4FB9-B12C-0D4AC21D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DC0E-91FA-48C1-815A-5F1DD03B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7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F3694-9862-4FE0-9410-DA419F1F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73901-F476-4117-9111-AF6F3E808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4E76E-3D96-4C36-88F8-EB8EB7BC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C812-C51A-4609-A363-8EF4DE34938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9AD68-FE2E-47F4-83A9-DEC67FBF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0F457-1280-4031-8138-CB825ED0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DC0E-91FA-48C1-815A-5F1DD03B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8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AF721C-5E41-4889-9988-FCB5A9086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93C58-C721-49AF-9BB5-69705CA74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E37C1-80BF-48CB-B9ED-456A2544C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C812-C51A-4609-A363-8EF4DE34938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08AAC-57A1-4788-ABE5-F1EAEDBE1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5BB4F-74F1-467F-B799-2F0C4767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DC0E-91FA-48C1-815A-5F1DD03B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3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8B088-7488-4A4C-99C8-D4EDFABC8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0D360-D182-4E5E-AC82-3DA0F6071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0522C-2C7D-4D3A-947C-88D5CA25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C812-C51A-4609-A363-8EF4DE34938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9DA6B-F2EC-407F-B6B7-E637FD3E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A8D09-247C-4EE6-9270-081B3D32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DC0E-91FA-48C1-815A-5F1DD03B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2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F7C55-0D89-4965-98D7-01268E44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59577-31EF-46FE-B341-0679975BB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85B12-58A0-42BD-9F6A-2A0D8B30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C812-C51A-4609-A363-8EF4DE34938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7D6D0-593F-4648-A353-B009FC93F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20010-49A2-45E1-9889-D795B5CD7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DC0E-91FA-48C1-815A-5F1DD03B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6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8BF9A-341E-4DFC-A6A1-051D2AAA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8FCD2-461D-4718-8882-B6D4800B4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51812-835A-4BBC-87AD-A051528AA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CCA26-A1FD-49BC-B148-B97C06DF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C812-C51A-4609-A363-8EF4DE34938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59B77-892D-41F9-8D10-681CD65F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73628-B28E-4E90-9975-2357F6A9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DC0E-91FA-48C1-815A-5F1DD03B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3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B90B3-8D3D-4CD4-A0DE-F1C340FD0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CB800-7E20-4814-AA66-9254D59D6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AACAD-24EF-4111-BE08-2C6C16901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437157-D58D-4436-B001-A2CA1CD1D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E2679B-CA47-4B2E-B5B7-10E7D97D4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042824-E4ED-4052-8ADC-A27ECB4E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C812-C51A-4609-A363-8EF4DE34938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ACEDD9-A2E6-4B86-8D78-8CD297CE3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1CA27-FC07-4ED9-878A-A352F444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DC0E-91FA-48C1-815A-5F1DD03B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2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518E5-3C1F-4918-85CC-785424C5B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4B3439-88D0-47E9-AA52-489D0DCC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C812-C51A-4609-A363-8EF4DE34938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58FB6-DBC3-4B21-9321-39ECCAF03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9FCF41-60B6-47F3-AAFB-66F49F33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DC0E-91FA-48C1-815A-5F1DD03B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5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C667B7-6667-4690-8A70-8AAB23509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C812-C51A-4609-A363-8EF4DE34938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C1EF9E-F196-4193-A990-A10F42005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E190B2-5C7B-45CB-8CEC-F56C4256A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DC0E-91FA-48C1-815A-5F1DD03B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4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4DE39-6A9A-4193-8A8C-7D07A1FA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FA2E7-5E96-4F8C-A908-A9DDADAAE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4A299-909E-488D-9B2C-25C8D6F5A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50F8D6-68F3-4123-B776-C9F99914E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C812-C51A-4609-A363-8EF4DE34938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8613F-1A01-4FAF-A284-6EC158506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CB2DF-26E2-47C9-A9E2-3CB06CB81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DC0E-91FA-48C1-815A-5F1DD03B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196F-F390-48CA-B159-CDDEDD0CB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669B98-A8B2-4EAE-B0FB-01191A72DF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C9503-FA1A-44A4-902E-B66343D3C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D182B-E8AA-4706-AF21-86BAEA832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C812-C51A-4609-A363-8EF4DE34938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90E11-7E21-4AF0-94CC-BE48E4541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1B0A6-8489-402A-B075-354F2202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DC0E-91FA-48C1-815A-5F1DD03B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855652-AFA2-4CA3-895D-08AFBC50D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15F92-130F-49EC-A6F6-459BE8150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75889-7111-4C81-8934-EE1D6A6F8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EC812-C51A-4609-A363-8EF4DE34938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531A7-6528-4E44-B082-31686AB1E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FB6E9-D305-4F48-91DD-7E1D17634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DC0E-91FA-48C1-815A-5F1DD03B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3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asty looking guy">
            <a:extLst>
              <a:ext uri="{FF2B5EF4-FFF2-40B4-BE49-F238E27FC236}">
                <a16:creationId xmlns:a16="http://schemas.microsoft.com/office/drawing/2014/main" id="{CC0B1725-AB37-4313-95DA-8F5448837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0092" y="1123527"/>
            <a:ext cx="6919781" cy="46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12350F3-DB83-413A-980B-1CEB92498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53265" y="1570814"/>
            <a:ext cx="0" cy="3710227"/>
          </a:xfrm>
          <a:prstGeom prst="line">
            <a:avLst/>
          </a:prstGeom>
          <a:ln w="19050">
            <a:solidFill>
              <a:srgbClr val="08CC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1C4872F-163D-4837-823B-D51D9F0E1B68}"/>
              </a:ext>
            </a:extLst>
          </p:cNvPr>
          <p:cNvSpPr/>
          <p:nvPr/>
        </p:nvSpPr>
        <p:spPr>
          <a:xfrm>
            <a:off x="8776658" y="1864721"/>
            <a:ext cx="28502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How then shall I live? 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44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2050" name="Picture 2" descr="Image result for scum of the earth church">
            <a:extLst>
              <a:ext uri="{FF2B5EF4-FFF2-40B4-BE49-F238E27FC236}">
                <a16:creationId xmlns:a16="http://schemas.microsoft.com/office/drawing/2014/main" id="{4802A44A-BE63-44F7-8DA9-2CE1D2E10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77" r="1" b="1"/>
          <a:stretch/>
        </p:blipFill>
        <p:spPr bwMode="auto">
          <a:xfrm rot="21480000">
            <a:off x="1137837" y="1003258"/>
            <a:ext cx="9916327" cy="47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14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3A33EA-991D-4C5B-A83E-180DD19EB9E2}"/>
              </a:ext>
            </a:extLst>
          </p:cNvPr>
          <p:cNvSpPr/>
          <p:nvPr/>
        </p:nvSpPr>
        <p:spPr>
          <a:xfrm>
            <a:off x="457200" y="457200"/>
            <a:ext cx="11430000" cy="1459182"/>
          </a:xfrm>
          <a:prstGeom prst="rect">
            <a:avLst/>
          </a:prstGeom>
        </p:spPr>
        <p:txBody>
          <a:bodyPr wrap="square" lIns="182880" rIns="18288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spc="9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Believers should first live by </a:t>
            </a:r>
            <a:r>
              <a:rPr lang="en-US" sz="2400" b="1" u="sng" spc="9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Context</a:t>
            </a:r>
            <a:r>
              <a:rPr lang="en-US" sz="2400" b="1" spc="9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9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(which means) </a:t>
            </a:r>
            <a:endParaRPr lang="en-US" sz="2400" i="1" spc="9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i="1" spc="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‘t</a:t>
            </a:r>
            <a:r>
              <a:rPr lang="en-US" sz="20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circumstances that form the setting for an event, statement, or idea, and in terms of which it can be fully understood and assessed’</a:t>
            </a:r>
            <a:r>
              <a:rPr lang="en-US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‘the parts of something written or spoken that immediately precede and follow a word or passage and clarify its meaning’ (who, what, when, where, why)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Image result for context">
            <a:extLst>
              <a:ext uri="{FF2B5EF4-FFF2-40B4-BE49-F238E27FC236}">
                <a16:creationId xmlns:a16="http://schemas.microsoft.com/office/drawing/2014/main" id="{04078255-DBBA-4451-B900-376BBD14E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14868"/>
            <a:ext cx="11430000" cy="484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095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B3F693-E711-4C7F-B57E-14BEC60B88AA}"/>
              </a:ext>
            </a:extLst>
          </p:cNvPr>
          <p:cNvSpPr/>
          <p:nvPr/>
        </p:nvSpPr>
        <p:spPr>
          <a:xfrm>
            <a:off x="395591" y="594582"/>
            <a:ext cx="11400817" cy="2661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spc="9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Second. Believers should live by </a:t>
            </a:r>
            <a:r>
              <a:rPr lang="en-US" sz="2400" b="1" u="sng" spc="9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r>
              <a:rPr lang="en-US" sz="2400" b="1" spc="9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9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(which has four meanings)</a:t>
            </a:r>
            <a:r>
              <a:rPr lang="en-US" sz="2400" spc="9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Something contained such as the topics or matter treated in a written worktable of contents or the principal substance (such as written matter, illustrations, or music)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</a:t>
            </a:r>
            <a:r>
              <a:rPr lang="en-US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SUBSTANCE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GIST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SIGNIFICANCE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as in the events, physical detail, and information in a body of work such as art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matter dealt with in a field of study or a part, element, or complex of parts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amount of specified material contained in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PROPORTION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Image result for content">
            <a:extLst>
              <a:ext uri="{FF2B5EF4-FFF2-40B4-BE49-F238E27FC236}">
                <a16:creationId xmlns:a16="http://schemas.microsoft.com/office/drawing/2014/main" id="{FD6FBFD3-9139-4CE1-AEC2-10B0807C9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981" y="3700794"/>
            <a:ext cx="5428035" cy="28344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820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5122" name="Picture 2" descr="Image result for and such were some of you">
            <a:extLst>
              <a:ext uri="{FF2B5EF4-FFF2-40B4-BE49-F238E27FC236}">
                <a16:creationId xmlns:a16="http://schemas.microsoft.com/office/drawing/2014/main" id="{93AF2069-0831-4F66-827A-E0C620FF6D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36"/>
          <a:stretch/>
        </p:blipFill>
        <p:spPr bwMode="auto">
          <a:xfrm rot="21480000">
            <a:off x="1137837" y="1003258"/>
            <a:ext cx="9916327" cy="47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65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good grace">
            <a:extLst>
              <a:ext uri="{FF2B5EF4-FFF2-40B4-BE49-F238E27FC236}">
                <a16:creationId xmlns:a16="http://schemas.microsoft.com/office/drawing/2014/main" id="{6E2BD5E6-E98E-466A-904D-DFF245332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468" y="598251"/>
            <a:ext cx="8463064" cy="566149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932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181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Impact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LaVergne</dc:creator>
  <cp:lastModifiedBy>Shawn LaVergne</cp:lastModifiedBy>
  <cp:revision>9</cp:revision>
  <dcterms:created xsi:type="dcterms:W3CDTF">2019-04-28T13:52:31Z</dcterms:created>
  <dcterms:modified xsi:type="dcterms:W3CDTF">2019-04-28T14:03:53Z</dcterms:modified>
</cp:coreProperties>
</file>