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p:scale>
          <a:sx n="81" d="100"/>
          <a:sy n="81" d="100"/>
        </p:scale>
        <p:origin x="6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6163-5FBF-4033-8F9F-ACA60E60C8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BC4D40-1994-45E7-A348-D779EA9872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96BE04-6BD8-48FB-9AF3-E0559EFEBAFD}"/>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5" name="Footer Placeholder 4">
            <a:extLst>
              <a:ext uri="{FF2B5EF4-FFF2-40B4-BE49-F238E27FC236}">
                <a16:creationId xmlns:a16="http://schemas.microsoft.com/office/drawing/2014/main" id="{ABB8FDB3-52A4-45FB-A1C6-FB0E8F184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F3611A-1097-495B-B919-88C20D292280}"/>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294820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CBD4-AB77-44E6-824C-00993D21C7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03116D-5339-4F6D-8B92-0BE82C171F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0C759E-D63B-4A61-BD4E-07EC22095E9A}"/>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5" name="Footer Placeholder 4">
            <a:extLst>
              <a:ext uri="{FF2B5EF4-FFF2-40B4-BE49-F238E27FC236}">
                <a16:creationId xmlns:a16="http://schemas.microsoft.com/office/drawing/2014/main" id="{5FA5FCEC-77AD-4652-A46A-51184BC3BD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87002-39AE-4F33-B6A5-45E7FEFF1340}"/>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472005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7CD3E1-E967-4854-99D1-87909725C6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999A4B-D9B9-465E-A439-2F8EE8CACA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4843DA-95CB-449E-8E43-55C8FE938D7F}"/>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5" name="Footer Placeholder 4">
            <a:extLst>
              <a:ext uri="{FF2B5EF4-FFF2-40B4-BE49-F238E27FC236}">
                <a16:creationId xmlns:a16="http://schemas.microsoft.com/office/drawing/2014/main" id="{EA2281F9-4126-4552-9AE4-23830B348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7EBE06-FB50-43E8-88AB-B67C65AE79D5}"/>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53548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53A2-3856-4FF3-B64D-717DCDDDA1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66D8CA-D693-440A-BF20-9665F737EF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337E8-8363-4B33-9274-3382BCDE2BF6}"/>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5" name="Footer Placeholder 4">
            <a:extLst>
              <a:ext uri="{FF2B5EF4-FFF2-40B4-BE49-F238E27FC236}">
                <a16:creationId xmlns:a16="http://schemas.microsoft.com/office/drawing/2014/main" id="{C3018964-4522-4921-A970-B37CC92A7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46F13-A146-4CB9-A223-36B99CDF9C0A}"/>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308105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6DCD-A68C-4ADF-A7D9-7B753AA31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01C905-F724-4248-A498-054A960ECB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05314E-9439-4974-8C1B-D5E5D3C703BD}"/>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5" name="Footer Placeholder 4">
            <a:extLst>
              <a:ext uri="{FF2B5EF4-FFF2-40B4-BE49-F238E27FC236}">
                <a16:creationId xmlns:a16="http://schemas.microsoft.com/office/drawing/2014/main" id="{0F6C071F-E80A-4453-BC0F-2786F214C6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61B21C-04A3-4A0A-9448-6EDDAAB073C0}"/>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186263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4F008-CC1B-4383-83B2-DDB5848795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15EE03-916F-46B2-BEC5-BABA8B8064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DB5491-CB74-492E-AD36-931B8F852B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7A63F6-FD69-485C-88F5-7DC2A0015C21}"/>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6" name="Footer Placeholder 5">
            <a:extLst>
              <a:ext uri="{FF2B5EF4-FFF2-40B4-BE49-F238E27FC236}">
                <a16:creationId xmlns:a16="http://schemas.microsoft.com/office/drawing/2014/main" id="{6F9E289D-A89D-4683-9FFD-1B7A966C2C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37E568-7A53-42E2-ACAB-BED7E3BCB122}"/>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76734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AC547-6CA6-4643-9B51-75132A676B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F9A48A-4CE3-41B5-86C0-B4FFD910CE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A0E646-D221-4D03-9091-9612A90664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DBB683-9C52-4C31-9FBA-02FF193E5F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3E9003-88B7-441D-BA0A-E5A733C03E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76AF84-9F81-441C-9D0C-4C1AB16C7D1F}"/>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8" name="Footer Placeholder 7">
            <a:extLst>
              <a:ext uri="{FF2B5EF4-FFF2-40B4-BE49-F238E27FC236}">
                <a16:creationId xmlns:a16="http://schemas.microsoft.com/office/drawing/2014/main" id="{70E94BBC-BFB0-492C-BE27-ED3DEF98C5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8D982E-E7AD-4889-9870-4D76956A0F4F}"/>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3058618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4DE4-AF4A-46F5-98F9-5613035CE7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B1A979-43AF-4916-9F56-4101621D06E4}"/>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4" name="Footer Placeholder 3">
            <a:extLst>
              <a:ext uri="{FF2B5EF4-FFF2-40B4-BE49-F238E27FC236}">
                <a16:creationId xmlns:a16="http://schemas.microsoft.com/office/drawing/2014/main" id="{44C46CCA-6FB9-4552-854E-6F4E9208F0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A6A4E2-09AB-4A27-927D-6C72B9B9CD99}"/>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339226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C4952D-8397-4FC7-9DE4-DEE395CF6AFD}"/>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3" name="Footer Placeholder 2">
            <a:extLst>
              <a:ext uri="{FF2B5EF4-FFF2-40B4-BE49-F238E27FC236}">
                <a16:creationId xmlns:a16="http://schemas.microsoft.com/office/drawing/2014/main" id="{74DE292C-E292-40F9-B427-D208A09482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067F70-40FA-4778-ADD3-DAADA3659222}"/>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43839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5DA83-A216-4806-BF8E-6523565962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121163-4FA1-4258-80CC-6BFAAC881E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B05C25-A983-45C9-8F8E-C90326566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3F1E2C-C69E-43AF-A3D2-ED0435A5B9BC}"/>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6" name="Footer Placeholder 5">
            <a:extLst>
              <a:ext uri="{FF2B5EF4-FFF2-40B4-BE49-F238E27FC236}">
                <a16:creationId xmlns:a16="http://schemas.microsoft.com/office/drawing/2014/main" id="{97856F40-1325-4D92-9EDE-673DD135E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F7E14-970A-42AA-ABD7-D493EC4B96E9}"/>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326766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A9EA7-F992-4902-AA62-EEDDDD831B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6C31CB-36C8-4AB0-9DFE-81EA6B585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668711-5AE8-4B75-8B97-792A9693DA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463B28-9AAB-4747-B7D8-FD76587ACAD7}"/>
              </a:ext>
            </a:extLst>
          </p:cNvPr>
          <p:cNvSpPr>
            <a:spLocks noGrp="1"/>
          </p:cNvSpPr>
          <p:nvPr>
            <p:ph type="dt" sz="half" idx="10"/>
          </p:nvPr>
        </p:nvSpPr>
        <p:spPr/>
        <p:txBody>
          <a:bodyPr/>
          <a:lstStyle/>
          <a:p>
            <a:fld id="{FEF2F318-60C8-4E1F-A4B2-A3EF55AEA712}" type="datetimeFigureOut">
              <a:rPr lang="en-US" smtClean="0"/>
              <a:t>7/27/2019</a:t>
            </a:fld>
            <a:endParaRPr lang="en-US"/>
          </a:p>
        </p:txBody>
      </p:sp>
      <p:sp>
        <p:nvSpPr>
          <p:cNvPr id="6" name="Footer Placeholder 5">
            <a:extLst>
              <a:ext uri="{FF2B5EF4-FFF2-40B4-BE49-F238E27FC236}">
                <a16:creationId xmlns:a16="http://schemas.microsoft.com/office/drawing/2014/main" id="{8BC6D88F-AB77-49CF-9477-05DA68A77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009800-5949-4AC2-946B-B64CB760CDBF}"/>
              </a:ext>
            </a:extLst>
          </p:cNvPr>
          <p:cNvSpPr>
            <a:spLocks noGrp="1"/>
          </p:cNvSpPr>
          <p:nvPr>
            <p:ph type="sldNum" sz="quarter" idx="12"/>
          </p:nvPr>
        </p:nvSpPr>
        <p:spPr/>
        <p:txBody>
          <a:bodyPr/>
          <a:lstStyle/>
          <a:p>
            <a:fld id="{374C3699-533C-466E-A623-AAD2111687D5}" type="slidenum">
              <a:rPr lang="en-US" smtClean="0"/>
              <a:t>‹#›</a:t>
            </a:fld>
            <a:endParaRPr lang="en-US"/>
          </a:p>
        </p:txBody>
      </p:sp>
    </p:spTree>
    <p:extLst>
      <p:ext uri="{BB962C8B-B14F-4D97-AF65-F5344CB8AC3E}">
        <p14:creationId xmlns:p14="http://schemas.microsoft.com/office/powerpoint/2010/main" val="49555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1BA10F-A87A-4F99-A8AD-6C6381BEB1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88DC04-9806-468A-B3B2-F2767E8E1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6B064-7A11-45E7-AF05-6BE2C65EA7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2F318-60C8-4E1F-A4B2-A3EF55AEA712}" type="datetimeFigureOut">
              <a:rPr lang="en-US" smtClean="0"/>
              <a:t>7/27/2019</a:t>
            </a:fld>
            <a:endParaRPr lang="en-US"/>
          </a:p>
        </p:txBody>
      </p:sp>
      <p:sp>
        <p:nvSpPr>
          <p:cNvPr id="5" name="Footer Placeholder 4">
            <a:extLst>
              <a:ext uri="{FF2B5EF4-FFF2-40B4-BE49-F238E27FC236}">
                <a16:creationId xmlns:a16="http://schemas.microsoft.com/office/drawing/2014/main" id="{D29EFAD0-684A-4562-A5AE-0C3C493DE8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779B34-2596-4F85-8384-5BA336B52C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C3699-533C-466E-A623-AAD2111687D5}" type="slidenum">
              <a:rPr lang="en-US" smtClean="0"/>
              <a:t>‹#›</a:t>
            </a:fld>
            <a:endParaRPr lang="en-US"/>
          </a:p>
        </p:txBody>
      </p:sp>
    </p:spTree>
    <p:extLst>
      <p:ext uri="{BB962C8B-B14F-4D97-AF65-F5344CB8AC3E}">
        <p14:creationId xmlns:p14="http://schemas.microsoft.com/office/powerpoint/2010/main" val="3514385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peaking in tongues">
            <a:extLst>
              <a:ext uri="{FF2B5EF4-FFF2-40B4-BE49-F238E27FC236}">
                <a16:creationId xmlns:a16="http://schemas.microsoft.com/office/drawing/2014/main" id="{0B5862F6-0A37-4283-ACFE-1B7DBEEFB0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59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45030AC-6783-4000-903D-32F7EEB2DAD0}"/>
              </a:ext>
            </a:extLst>
          </p:cNvPr>
          <p:cNvSpPr/>
          <p:nvPr/>
        </p:nvSpPr>
        <p:spPr>
          <a:xfrm>
            <a:off x="7457704" y="3380125"/>
            <a:ext cx="4734296" cy="3477875"/>
          </a:xfrm>
          <a:prstGeom prst="rect">
            <a:avLst/>
          </a:prstGeom>
        </p:spPr>
        <p:txBody>
          <a:bodyPr wrap="square">
            <a:spAutoFit/>
          </a:bodyPr>
          <a:lstStyle/>
          <a:p>
            <a:pPr algn="r"/>
            <a:r>
              <a:rPr lang="en-US" sz="2000" b="1" dirty="0">
                <a:solidFill>
                  <a:schemeClr val="bg1">
                    <a:lumMod val="95000"/>
                  </a:schemeClr>
                </a:solidFill>
                <a:latin typeface="Arial Nova Cond" panose="020B0604020202020204" pitchFamily="34" charset="0"/>
                <a:ea typeface="Calibri" panose="020F0502020204030204" pitchFamily="34" charset="0"/>
                <a:cs typeface="Times New Roman" panose="02020603050405020304" pitchFamily="18" charset="0"/>
              </a:rPr>
              <a:t>Now the disciples of Jesus were all together in one place.</a:t>
            </a:r>
            <a:r>
              <a:rPr lang="en-US" sz="2000" b="1" baseline="30000" dirty="0">
                <a:solidFill>
                  <a:schemeClr val="bg1">
                    <a:lumMod val="95000"/>
                  </a:schemeClr>
                </a:solidFill>
                <a:latin typeface="Arial Nova Cond" panose="020B0604020202020204" pitchFamily="34" charset="0"/>
                <a:ea typeface="Calibri" panose="020F0502020204030204" pitchFamily="34" charset="0"/>
                <a:cs typeface="Times New Roman" panose="02020603050405020304" pitchFamily="18" charset="0"/>
              </a:rPr>
              <a:t> </a:t>
            </a:r>
            <a:r>
              <a:rPr lang="en-US" sz="2000" b="1" dirty="0">
                <a:solidFill>
                  <a:schemeClr val="bg1">
                    <a:lumMod val="95000"/>
                  </a:schemeClr>
                </a:solidFill>
                <a:latin typeface="Arial Nova Cond" panose="020B0604020202020204" pitchFamily="34" charset="0"/>
                <a:ea typeface="Calibri" panose="020F0502020204030204" pitchFamily="34" charset="0"/>
                <a:cs typeface="Times New Roman" panose="02020603050405020304" pitchFamily="18" charset="0"/>
              </a:rPr>
              <a:t>Suddenly a sound like the blowing of a violent wind came from heaven and filled </a:t>
            </a:r>
            <a:br>
              <a:rPr lang="en-US" sz="2000" b="1" dirty="0">
                <a:solidFill>
                  <a:schemeClr val="bg1">
                    <a:lumMod val="95000"/>
                  </a:schemeClr>
                </a:solidFill>
                <a:latin typeface="Arial Nova Cond" panose="020B0604020202020204" pitchFamily="34" charset="0"/>
                <a:ea typeface="Calibri" panose="020F0502020204030204" pitchFamily="34" charset="0"/>
                <a:cs typeface="Times New Roman" panose="02020603050405020304" pitchFamily="18" charset="0"/>
              </a:rPr>
            </a:br>
            <a:r>
              <a:rPr lang="en-US" sz="2000" b="1" dirty="0">
                <a:solidFill>
                  <a:schemeClr val="bg1">
                    <a:lumMod val="95000"/>
                  </a:schemeClr>
                </a:solidFill>
                <a:latin typeface="Arial Nova Cond" panose="020B0604020202020204" pitchFamily="34" charset="0"/>
                <a:ea typeface="Calibri" panose="020F0502020204030204" pitchFamily="34" charset="0"/>
                <a:cs typeface="Times New Roman" panose="02020603050405020304" pitchFamily="18" charset="0"/>
              </a:rPr>
              <a:t>the whole house where they were sitting. They saw what seemed to be tongues of fire that separated and came to rest on each of them. All of them were filled with the Holy Spirit and began to speak in other tongues as the Spirit enabled them. </a:t>
            </a:r>
            <a:endParaRPr lang="en-US" sz="2000" b="1" dirty="0">
              <a:solidFill>
                <a:schemeClr val="bg1">
                  <a:lumMod val="95000"/>
                </a:schemeClr>
              </a:solidFill>
              <a:latin typeface="Arial Nova Cond" panose="020B0604020202020204" pitchFamily="34" charset="0"/>
            </a:endParaRPr>
          </a:p>
        </p:txBody>
      </p:sp>
    </p:spTree>
    <p:extLst>
      <p:ext uri="{BB962C8B-B14F-4D97-AF65-F5344CB8AC3E}">
        <p14:creationId xmlns:p14="http://schemas.microsoft.com/office/powerpoint/2010/main" val="334672156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running out of gas">
            <a:extLst>
              <a:ext uri="{FF2B5EF4-FFF2-40B4-BE49-F238E27FC236}">
                <a16:creationId xmlns:a16="http://schemas.microsoft.com/office/drawing/2014/main" id="{F59E299D-B10B-436D-9C86-86AE7BB8EAA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82228" y="1123527"/>
            <a:ext cx="6147645" cy="4604800"/>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EBF03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351763"/>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Image result for well runs dry">
            <a:extLst>
              <a:ext uri="{FF2B5EF4-FFF2-40B4-BE49-F238E27FC236}">
                <a16:creationId xmlns:a16="http://schemas.microsoft.com/office/drawing/2014/main" id="{5D6BA3BB-92C9-4962-B0A7-DAADC0C5345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72726" y="1123527"/>
            <a:ext cx="6857147" cy="460480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9A7B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84263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Image result for filled with holy spirit">
            <a:extLst>
              <a:ext uri="{FF2B5EF4-FFF2-40B4-BE49-F238E27FC236}">
                <a16:creationId xmlns:a16="http://schemas.microsoft.com/office/drawing/2014/main" id="{20FF9891-EA44-4874-8EB4-D5592B5D22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838" r="-1" b="-1"/>
          <a:stretch/>
        </p:blipFill>
        <p:spPr bwMode="auto">
          <a:xfrm>
            <a:off x="1440468" y="1123527"/>
            <a:ext cx="6689405" cy="4604800"/>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Straight Connector 134">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FEF897"/>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3D8353D9-E376-4EE1-B2D2-42D92CAEF8A5}"/>
              </a:ext>
            </a:extLst>
          </p:cNvPr>
          <p:cNvSpPr/>
          <p:nvPr/>
        </p:nvSpPr>
        <p:spPr>
          <a:xfrm>
            <a:off x="1440468" y="242850"/>
            <a:ext cx="7156765" cy="6463308"/>
          </a:xfrm>
          <a:prstGeom prst="rect">
            <a:avLst/>
          </a:prstGeom>
        </p:spPr>
        <p:txBody>
          <a:bodyPr wrap="square">
            <a:spAutoFit/>
          </a:bodyPr>
          <a:lstStyle/>
          <a:p>
            <a:r>
              <a:rPr lang="en-US" b="1" i="1" dirty="0">
                <a:solidFill>
                  <a:schemeClr val="accent4">
                    <a:lumMod val="75000"/>
                  </a:schemeClr>
                </a:solidFill>
                <a:latin typeface="Times New Roman" panose="02020603050405020304" pitchFamily="18" charset="0"/>
                <a:ea typeface="Times New Roman" panose="02020603050405020304" pitchFamily="18" charset="0"/>
              </a:rPr>
              <a:t>Do not get drunk on wine, which leads to excess. Instead, be filled with the Spirit, speaking to one another with psalms, hymns, and songs from the Spirit. </a:t>
            </a: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endParaRPr lang="en-US" b="1" i="1" dirty="0">
              <a:solidFill>
                <a:schemeClr val="accent4">
                  <a:lumMod val="75000"/>
                </a:schemeClr>
              </a:solidFill>
              <a:latin typeface="Times New Roman" panose="02020603050405020304" pitchFamily="18" charset="0"/>
              <a:ea typeface="Times New Roman" panose="02020603050405020304" pitchFamily="18" charset="0"/>
            </a:endParaRPr>
          </a:p>
          <a:p>
            <a:r>
              <a:rPr lang="en-US" b="1" i="1" dirty="0">
                <a:solidFill>
                  <a:schemeClr val="accent4">
                    <a:lumMod val="75000"/>
                  </a:schemeClr>
                </a:solidFill>
                <a:latin typeface="Times New Roman" panose="02020603050405020304" pitchFamily="18" charset="0"/>
                <a:ea typeface="Times New Roman" panose="02020603050405020304" pitchFamily="18" charset="0"/>
              </a:rPr>
              <a:t>Sing and make music from your heart to the Lord, always giving thanks to God the Father for everything, in the name of our Lord Jesus Christ, submitting to one another out of reverence for Christ.</a:t>
            </a:r>
            <a:endParaRPr lang="en-US" b="1" i="1" dirty="0">
              <a:solidFill>
                <a:schemeClr val="accent4">
                  <a:lumMod val="75000"/>
                </a:schemeClr>
              </a:solidFill>
            </a:endParaRPr>
          </a:p>
        </p:txBody>
      </p:sp>
    </p:spTree>
    <p:extLst>
      <p:ext uri="{BB962C8B-B14F-4D97-AF65-F5344CB8AC3E}">
        <p14:creationId xmlns:p14="http://schemas.microsoft.com/office/powerpoint/2010/main" val="215096092"/>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D65611-4E3B-474E-AE25-76C7B9498EA8}"/>
              </a:ext>
            </a:extLst>
          </p:cNvPr>
          <p:cNvSpPr/>
          <p:nvPr/>
        </p:nvSpPr>
        <p:spPr>
          <a:xfrm>
            <a:off x="457200" y="457200"/>
            <a:ext cx="10369685" cy="5617885"/>
          </a:xfrm>
          <a:prstGeom prst="rect">
            <a:avLst/>
          </a:prstGeom>
        </p:spPr>
        <p:txBody>
          <a:bodyPr wrap="square">
            <a:spAutoFit/>
          </a:bodyPr>
          <a:lstStyle/>
          <a:p>
            <a:pPr algn="ctr">
              <a:lnSpc>
                <a:spcPct val="107000"/>
              </a:lnSpc>
            </a:pPr>
            <a:r>
              <a:rPr lang="en-US" sz="2800" b="1" kern="0" dirty="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THIS IS OUR SAVING GRACE IN THIS DISPENSATION.  </a:t>
            </a:r>
          </a:p>
          <a:p>
            <a:pPr algn="ctr">
              <a:lnSpc>
                <a:spcPct val="107000"/>
              </a:lnSpc>
            </a:pPr>
            <a:r>
              <a:rPr lang="en-US" sz="2800" b="1" kern="0" dirty="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IT WORKS LIKE THIS.  </a:t>
            </a:r>
            <a:endParaRPr lang="en-US" sz="2800" b="1" kern="0"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FIRST HEED THE ADMONITION</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p>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The way to avoid this is to:</a:t>
            </a:r>
            <a:br>
              <a:rPr lang="en-US" sz="3200" b="1" dirty="0">
                <a:latin typeface="Times New Roman" panose="02020603050405020304" pitchFamily="18" charset="0"/>
                <a:ea typeface="Calibri" panose="020F0502020204030204" pitchFamily="34" charset="0"/>
                <a:cs typeface="Times New Roman" panose="02020603050405020304" pitchFamily="18" charset="0"/>
              </a:rPr>
            </a:b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Clr>
                <a:schemeClr val="accent2">
                  <a:lumMod val="50000"/>
                </a:schemeClr>
              </a:buClr>
              <a:buFont typeface="Wingdings" panose="05000000000000000000" pitchFamily="2" charset="2"/>
              <a:buChar char="Ø"/>
            </a:pPr>
            <a:r>
              <a:rPr lang="en-US" sz="2800" b="1" dirty="0">
                <a:latin typeface="Times New Roman" panose="02020603050405020304" pitchFamily="18" charset="0"/>
                <a:ea typeface="Calibri" panose="020F0502020204030204" pitchFamily="34" charset="0"/>
                <a:cs typeface="Times New Roman" panose="02020603050405020304" pitchFamily="18" charset="0"/>
              </a:rPr>
              <a:t>Be active in faith community.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marL="457200" indent="-457200">
              <a:lnSpc>
                <a:spcPct val="107000"/>
              </a:lnSpc>
              <a:spcAft>
                <a:spcPts val="800"/>
              </a:spcAft>
              <a:buClr>
                <a:schemeClr val="accent2">
                  <a:lumMod val="50000"/>
                </a:schemeClr>
              </a:buClr>
              <a:buFont typeface="Wingdings" panose="05000000000000000000" pitchFamily="2" charset="2"/>
              <a:buChar char="Ø"/>
            </a:pP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By always giving thanks to God the Father for everything</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indent="-457200">
              <a:lnSpc>
                <a:spcPct val="107000"/>
              </a:lnSpc>
              <a:spcAft>
                <a:spcPts val="800"/>
              </a:spcAft>
              <a:buClr>
                <a:schemeClr val="accent2">
                  <a:lumMod val="50000"/>
                </a:schemeClr>
              </a:buClr>
              <a:buFont typeface="Wingdings" panose="05000000000000000000" pitchFamily="2" charset="2"/>
              <a:buChar char="Ø"/>
            </a:pP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 Sing and make music from your heart to the Lord. </a:t>
            </a:r>
          </a:p>
          <a:p>
            <a:pPr marL="457200" indent="-457200">
              <a:lnSpc>
                <a:spcPct val="107000"/>
              </a:lnSpc>
              <a:spcAft>
                <a:spcPts val="800"/>
              </a:spcAft>
              <a:buClr>
                <a:schemeClr val="accent2">
                  <a:lumMod val="50000"/>
                </a:schemeClr>
              </a:buClr>
              <a:buFont typeface="Wingdings" panose="05000000000000000000" pitchFamily="2" charset="2"/>
              <a:buChar char="Ø"/>
            </a:pP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Dare to speak to one another with psalms, hymns, and songs from the Spirit</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45101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Image result for down's syndrome child singing in church">
            <a:extLst>
              <a:ext uri="{FF2B5EF4-FFF2-40B4-BE49-F238E27FC236}">
                <a16:creationId xmlns:a16="http://schemas.microsoft.com/office/drawing/2014/main" id="{839D5B7B-0B40-42DD-8354-E9E84A9DEFA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0478" y="1413094"/>
            <a:ext cx="7009396" cy="4025666"/>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F8C272"/>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9429DCA-6C43-437B-96AA-E841A5AF16DF}"/>
              </a:ext>
            </a:extLst>
          </p:cNvPr>
          <p:cNvSpPr/>
          <p:nvPr/>
        </p:nvSpPr>
        <p:spPr>
          <a:xfrm>
            <a:off x="1044873" y="1006274"/>
            <a:ext cx="7444017" cy="5078313"/>
          </a:xfrm>
          <a:prstGeom prst="rect">
            <a:avLst/>
          </a:prstGeom>
        </p:spPr>
        <p:txBody>
          <a:bodyPr wrap="square">
            <a:spAutoFit/>
          </a:bodyPr>
          <a:lstStyle/>
          <a:p>
            <a:r>
              <a:rPr lang="en-US" sz="2000"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Bobbie is still singing, clapping and making noises at church.</a:t>
            </a: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cs typeface="Times New Roman" panose="02020603050405020304" pitchFamily="18" charset="0"/>
            </a:endParaRPr>
          </a:p>
          <a:p>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If one does these things, then one will be ‘filled with Holy Spirit!’  </a:t>
            </a:r>
            <a:endParaRPr lang="en-US" sz="1600" b="1"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b="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524774"/>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57</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Nova Cond</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Harl Hargett</dc:creator>
  <cp:lastModifiedBy>Shawn LaVergne</cp:lastModifiedBy>
  <cp:revision>13</cp:revision>
  <dcterms:created xsi:type="dcterms:W3CDTF">2019-07-27T21:35:41Z</dcterms:created>
  <dcterms:modified xsi:type="dcterms:W3CDTF">2019-07-28T01:43:23Z</dcterms:modified>
</cp:coreProperties>
</file>