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6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CF137-A5EA-46AA-9B0B-1C2BD71AD14C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21FBA-5596-4617-A8A5-219F59796D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50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orizonenergy.com/images/Texica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76400"/>
            <a:ext cx="5943600" cy="35052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71800" y="4078069"/>
            <a:ext cx="5675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u="none" strike="noStrike" cap="none" normalizeH="0" baseline="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Felix Titling" panose="04060505060202020A04" pitchFamily="82" charset="0"/>
                <a:ea typeface="Calibri" pitchFamily="34" charset="0"/>
                <a:cs typeface="Times New Roman" pitchFamily="18" charset="0"/>
              </a:rPr>
              <a:t>          AND PROUD OF IT</a:t>
            </a:r>
            <a:endParaRPr kumimoji="0" lang="en-US" sz="3600" b="1" u="none" strike="noStrike" cap="none" normalizeH="0" baseline="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effectLst/>
              <a:latin typeface="Felix Titling" panose="04060505060202020A04" pitchFamily="82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4.bp.blogspot.com/-4WXEnEE5V7A/Ue2CTNaQzKI/AAAAAAAAAWM/up_NlaxF8Vs/s1600/all-rights-reserved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7086600" cy="4762500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racialinjustice.eji.org/media/images/Eugen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914400"/>
            <a:ext cx="6477000" cy="5048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brentwoodbaptist.tv/images/thumbnails/thumbnail_13651819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457200"/>
            <a:ext cx="5791200" cy="1828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6390" name="Picture 6" descr="http://orthodoxwiki.org/thumb.php?f=Antiochian_saints.jpg&amp;width=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5708" y="2514600"/>
            <a:ext cx="2989494" cy="3990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gbclakewood.com/uploads/6/1/7/6/6176192/5991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4308" y="1038224"/>
            <a:ext cx="2514600" cy="1781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412" name="Picture 4" descr="http://www.gbclakewood.com/uploads/6/1/7/6/6176192/98919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00692" y="3064565"/>
            <a:ext cx="4343400" cy="33362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elix Titling" panose="04060505060202020A04" pitchFamily="82" charset="0"/>
              </a:rPr>
              <a:t>Grace Bible Church of Lakewood</a:t>
            </a:r>
            <a:r>
              <a:rPr lang="en-US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Felix Titling" panose="04060505060202020A04" pitchFamily="82" charset="0"/>
              </a:rPr>
              <a:t>! </a:t>
            </a:r>
            <a:endParaRPr lang="en-US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Felix Titling" panose="04060505060202020A04" pitchFamily="8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humbs2.ebaystatic.com/d/l225/m/m_0eS4ZWQbV_3IAqHas8o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56735"/>
            <a:ext cx="5638800" cy="5562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d12xzpun4kqsb2.cloudfront.net/gen/constrain/500/500/80/2012/10/03/13/a0/p6/po9v9wer4s1si5c.jpg?imageId=243228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14354" y="1752599"/>
            <a:ext cx="4914900" cy="3352801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965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11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Felix Titling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10</cp:revision>
  <dcterms:created xsi:type="dcterms:W3CDTF">2014-05-03T20:22:25Z</dcterms:created>
  <dcterms:modified xsi:type="dcterms:W3CDTF">2014-05-04T04:20:50Z</dcterms:modified>
</cp:coreProperties>
</file>