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79423-5C6F-40DC-A2F5-6163F76A4B03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230A-D36B-4971-ADEC-87CD6FBA14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8154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illhecomes.org/wp-content/uploads/2013/11/House-churc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47875"/>
            <a:ext cx="4419600" cy="3895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“And they, continuing daily with one accord in the temple, 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r>
              <a:rPr lang="en-US" sz="2000" dirty="0" smtClean="0">
                <a:latin typeface="Gill Sans MT" pitchFamily="34" charset="0"/>
              </a:rPr>
              <a:t>and </a:t>
            </a:r>
            <a:r>
              <a:rPr lang="en-US" sz="2000" dirty="0" smtClean="0">
                <a:latin typeface="Gill Sans MT" pitchFamily="34" charset="0"/>
              </a:rPr>
              <a:t>breaking bread from house to house, did eat their meat 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r>
              <a:rPr lang="en-US" sz="2000" dirty="0" smtClean="0">
                <a:latin typeface="Gill Sans MT" pitchFamily="34" charset="0"/>
              </a:rPr>
              <a:t>with gladness </a:t>
            </a:r>
            <a:r>
              <a:rPr lang="en-US" sz="2000" dirty="0" smtClean="0">
                <a:latin typeface="Gill Sans MT" pitchFamily="34" charset="0"/>
              </a:rPr>
              <a:t>and singleness of heart.” 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r>
              <a:rPr lang="en-US" sz="2000" dirty="0" smtClean="0">
                <a:latin typeface="Gill Sans MT" pitchFamily="34" charset="0"/>
              </a:rPr>
              <a:t>Acts  2:46</a:t>
            </a:r>
            <a:r>
              <a:rPr lang="en-US" sz="2000" dirty="0" smtClean="0">
                <a:latin typeface="Gill Sans MT" pitchFamily="34" charset="0"/>
              </a:rPr>
              <a:t/>
            </a:r>
            <a:br>
              <a:rPr lang="en-US" sz="2000" dirty="0" smtClean="0">
                <a:latin typeface="Gill Sans MT" pitchFamily="34" charset="0"/>
              </a:rPr>
            </a:br>
            <a:endParaRPr lang="en-US" sz="2000" dirty="0">
              <a:latin typeface="Gill Sans M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encrypted-tbn0.gstatic.com/images?q=tbn:ANd9GcR1Y2394bNDZ-mUnpE5ZL5bQidkOQgfcHt8MwjMBRHBpctsiJX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6376" y="1828800"/>
            <a:ext cx="4737824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19993"/>
            <a:ext cx="9144000" cy="178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“Not forsaking the assembling of ourselves together, as the manner of some;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but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rather exhort;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so much more, as you see the day approaching.”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Hebrews 10:25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That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‘approaching day’ was the impending sword, the rack, the beast,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coliseum, the fire, rape and murder of one’s’ wife, children or self.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1.bp.blogspot.com/_Hn_xgljv2RA/TVAQQtDYhEI/AAAAAAAAEjE/QVwUfqolpbc/s1600/catacomb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9800"/>
            <a:ext cx="6705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9328"/>
            <a:ext cx="9144000" cy="22466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The catacombs express the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536472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solidarity that united brothers and sisters in the faith: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offerings of each one permitted the burial of all the deceased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even the poorest who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could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not afford the expense of purchasing and preparing a tomb. This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536472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collective charity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536472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536472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536472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was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one of the strong points of the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early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Christian communities and shielded them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from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the temptation to return to the ancient forms of religion.”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John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  <a:ea typeface="Times New Roman" pitchFamily="18" charset="0"/>
                <a:cs typeface="Times New Roman" pitchFamily="18" charset="0"/>
              </a:rPr>
              <a:t> Paul II)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arriageandfamilies.byu.edu/issues/2003/August/images/addiction_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667000"/>
            <a:ext cx="4610100" cy="3352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12192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latin typeface="Gill Sans MT" pitchFamily="34" charset="0"/>
              </a:rPr>
              <a:t>“I beseech you, brethren, to know about the house of </a:t>
            </a:r>
            <a:r>
              <a:rPr lang="en-US" sz="2000" i="1" dirty="0" err="1">
                <a:latin typeface="Gill Sans MT" pitchFamily="34" charset="0"/>
              </a:rPr>
              <a:t>Stephanas</a:t>
            </a:r>
            <a:r>
              <a:rPr lang="en-US" sz="2000" i="1" dirty="0">
                <a:latin typeface="Gill Sans MT" pitchFamily="34" charset="0"/>
              </a:rPr>
              <a:t>, that it is the first </a:t>
            </a:r>
            <a:r>
              <a:rPr lang="en-US" sz="2000" i="1" dirty="0" smtClean="0">
                <a:latin typeface="Gill Sans MT" pitchFamily="34" charset="0"/>
              </a:rPr>
              <a:t/>
            </a:r>
            <a:br>
              <a:rPr lang="en-US" sz="2000" i="1" dirty="0" smtClean="0">
                <a:latin typeface="Gill Sans MT" pitchFamily="34" charset="0"/>
              </a:rPr>
            </a:br>
            <a:r>
              <a:rPr lang="en-US" sz="2000" i="1" dirty="0" smtClean="0">
                <a:latin typeface="Gill Sans MT" pitchFamily="34" charset="0"/>
              </a:rPr>
              <a:t>fruits </a:t>
            </a:r>
            <a:r>
              <a:rPr lang="en-US" sz="2000" i="1" dirty="0">
                <a:latin typeface="Gill Sans MT" pitchFamily="34" charset="0"/>
              </a:rPr>
              <a:t>of Asia, and they have ‘addicted’ themselves to the ministry of the saints</a:t>
            </a:r>
            <a:r>
              <a:rPr lang="en-US" sz="2000" i="1" dirty="0" smtClean="0">
                <a:latin typeface="Gill Sans MT" pitchFamily="34" charset="0"/>
              </a:rPr>
              <a:t>.”</a:t>
            </a:r>
          </a:p>
          <a:p>
            <a:pPr algn="ctr"/>
            <a:r>
              <a:rPr lang="en-US" sz="2000" dirty="0" smtClean="0">
                <a:latin typeface="Gill Sans MT" pitchFamily="34" charset="0"/>
              </a:rPr>
              <a:t>I Corinthians l6:l5</a:t>
            </a:r>
            <a:endParaRPr lang="en-US" sz="2000" dirty="0">
              <a:latin typeface="Gill Sans MT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www.uwrf.edu/PSYC/images/MissingPuzzlePie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175" y="2438400"/>
            <a:ext cx="5610225" cy="303847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Gill Sans MT" pitchFamily="34" charset="0"/>
              </a:rPr>
              <a:t>“For our best parts have no need: but God has tempered the body together, </a:t>
            </a:r>
            <a:r>
              <a:rPr lang="en-US" b="1" dirty="0" smtClean="0">
                <a:latin typeface="Gill Sans MT" pitchFamily="34" charset="0"/>
              </a:rPr>
              <a:t> </a:t>
            </a:r>
            <a:br>
              <a:rPr lang="en-US" b="1" dirty="0" smtClean="0">
                <a:latin typeface="Gill Sans MT" pitchFamily="34" charset="0"/>
              </a:rPr>
            </a:br>
            <a:r>
              <a:rPr lang="en-US" b="1" dirty="0" smtClean="0">
                <a:latin typeface="Gill Sans MT" pitchFamily="34" charset="0"/>
              </a:rPr>
              <a:t>having </a:t>
            </a:r>
            <a:r>
              <a:rPr lang="en-US" b="1" dirty="0">
                <a:latin typeface="Gill Sans MT" pitchFamily="34" charset="0"/>
              </a:rPr>
              <a:t>given more abundant honor to those parts which seemingly lack </a:t>
            </a:r>
            <a:r>
              <a:rPr lang="en-US" b="1" dirty="0" smtClean="0">
                <a:latin typeface="Gill Sans MT" pitchFamily="34" charset="0"/>
              </a:rPr>
              <a:t>meaning; </a:t>
            </a:r>
            <a:r>
              <a:rPr lang="en-US" b="1" dirty="0" smtClean="0">
                <a:latin typeface="Gill Sans MT" pitchFamily="34" charset="0"/>
              </a:rPr>
              <a:t/>
            </a:r>
            <a:br>
              <a:rPr lang="en-US" b="1" dirty="0" smtClean="0">
                <a:latin typeface="Gill Sans MT" pitchFamily="34" charset="0"/>
              </a:rPr>
            </a:br>
            <a:r>
              <a:rPr lang="en-US" b="1" dirty="0" smtClean="0">
                <a:latin typeface="Gill Sans MT" pitchFamily="34" charset="0"/>
              </a:rPr>
              <a:t>in </a:t>
            </a:r>
            <a:r>
              <a:rPr lang="en-US" b="1" dirty="0">
                <a:latin typeface="Gill Sans MT" pitchFamily="34" charset="0"/>
              </a:rPr>
              <a:t>order that there should be no competition  in the body; </a:t>
            </a:r>
            <a:r>
              <a:rPr lang="en-US" b="1" dirty="0" smtClean="0">
                <a:latin typeface="Gill Sans MT" pitchFamily="34" charset="0"/>
              </a:rPr>
              <a:t/>
            </a:r>
            <a:br>
              <a:rPr lang="en-US" b="1" dirty="0" smtClean="0">
                <a:latin typeface="Gill Sans MT" pitchFamily="34" charset="0"/>
              </a:rPr>
            </a:br>
            <a:r>
              <a:rPr lang="en-US" b="1" dirty="0" smtClean="0">
                <a:latin typeface="Gill Sans MT" pitchFamily="34" charset="0"/>
              </a:rPr>
              <a:t>but </a:t>
            </a:r>
            <a:r>
              <a:rPr lang="en-US" b="1" dirty="0">
                <a:latin typeface="Gill Sans MT" pitchFamily="34" charset="0"/>
              </a:rPr>
              <a:t>the members should have the same care one for another.” </a:t>
            </a:r>
            <a:endParaRPr lang="en-US" b="1" dirty="0" smtClean="0">
              <a:latin typeface="Gill Sans MT" pitchFamily="34" charset="0"/>
            </a:endParaRPr>
          </a:p>
          <a:p>
            <a:pPr algn="ctr"/>
            <a:r>
              <a:rPr lang="en-US" b="1" dirty="0" smtClean="0">
                <a:latin typeface="Gill Sans MT" pitchFamily="34" charset="0"/>
              </a:rPr>
              <a:t>I Corinthians 12:24-25</a:t>
            </a:r>
            <a:r>
              <a:rPr lang="en-US" dirty="0" smtClean="0">
                <a:latin typeface="Gill Sans MT" pitchFamily="34" charset="0"/>
              </a:rPr>
              <a:t> 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worldofstock.com/slides/PFR32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784" y="1828800"/>
            <a:ext cx="5295216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0" y="11430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Gill Sans MT" pitchFamily="34" charset="0"/>
              </a:rPr>
              <a:t> </a:t>
            </a:r>
            <a:r>
              <a:rPr lang="en-US" sz="2400" b="1" dirty="0" smtClean="0">
                <a:latin typeface="Gill Sans MT" pitchFamily="34" charset="0"/>
              </a:rPr>
              <a:t>Sometimes</a:t>
            </a:r>
            <a:r>
              <a:rPr lang="en-US" sz="2400" b="1" dirty="0">
                <a:latin typeface="Gill Sans MT" pitchFamily="34" charset="0"/>
              </a:rPr>
              <a:t>, these kinds of offerings seem so meager.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sfsite.com/charlesdelint/coverart/spirits_dj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5310" y="0"/>
            <a:ext cx="945931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91440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latin typeface="Gill Sans MT" pitchFamily="34" charset="0"/>
              </a:rPr>
              <a:t>“</a:t>
            </a:r>
            <a:r>
              <a:rPr lang="en-US" b="1" i="1" dirty="0">
                <a:latin typeface="Gill Sans MT" pitchFamily="34" charset="0"/>
              </a:rPr>
              <a:t>In whom all the building fitly framed together grows unto an holy Temple </a:t>
            </a:r>
            <a:r>
              <a:rPr lang="en-US" b="1" i="1" dirty="0" smtClean="0">
                <a:latin typeface="Gill Sans MT" pitchFamily="34" charset="0"/>
              </a:rPr>
              <a:t/>
            </a:r>
            <a:br>
              <a:rPr lang="en-US" b="1" i="1" dirty="0" smtClean="0">
                <a:latin typeface="Gill Sans MT" pitchFamily="34" charset="0"/>
              </a:rPr>
            </a:br>
            <a:r>
              <a:rPr lang="en-US" b="1" i="1" dirty="0" smtClean="0">
                <a:latin typeface="Gill Sans MT" pitchFamily="34" charset="0"/>
              </a:rPr>
              <a:t>in </a:t>
            </a:r>
            <a:r>
              <a:rPr lang="en-US" b="1" i="1" dirty="0">
                <a:latin typeface="Gill Sans MT" pitchFamily="34" charset="0"/>
              </a:rPr>
              <a:t>the Lord: in Whom you also are being built together for an habitation of </a:t>
            </a:r>
            <a:r>
              <a:rPr lang="en-US" b="1" i="1" dirty="0" smtClean="0">
                <a:latin typeface="Gill Sans MT" pitchFamily="34" charset="0"/>
              </a:rPr>
              <a:t/>
            </a:r>
            <a:br>
              <a:rPr lang="en-US" b="1" i="1" dirty="0" smtClean="0">
                <a:latin typeface="Gill Sans MT" pitchFamily="34" charset="0"/>
              </a:rPr>
            </a:br>
            <a:r>
              <a:rPr lang="en-US" b="1" i="1" dirty="0" smtClean="0">
                <a:latin typeface="Gill Sans MT" pitchFamily="34" charset="0"/>
              </a:rPr>
              <a:t>God </a:t>
            </a:r>
            <a:r>
              <a:rPr lang="en-US" b="1" i="1" dirty="0">
                <a:latin typeface="Gill Sans MT" pitchFamily="34" charset="0"/>
              </a:rPr>
              <a:t>through the Spirit.”</a:t>
            </a:r>
            <a:r>
              <a:rPr lang="en-US" b="1" dirty="0">
                <a:latin typeface="Gill Sans MT" pitchFamily="34" charset="0"/>
              </a:rPr>
              <a:t> </a:t>
            </a:r>
            <a:endParaRPr lang="en-US" b="1" dirty="0" smtClean="0">
              <a:latin typeface="Gill Sans MT" pitchFamily="34" charset="0"/>
            </a:endParaRPr>
          </a:p>
          <a:p>
            <a:pPr algn="ctr"/>
            <a:r>
              <a:rPr lang="en-US" i="1" dirty="0" smtClean="0">
                <a:latin typeface="Gill Sans MT" pitchFamily="34" charset="0"/>
              </a:rPr>
              <a:t>Ephesians 2:21-22</a:t>
            </a:r>
            <a:endParaRPr lang="en-US" i="1" dirty="0">
              <a:latin typeface="Gill Sans MT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79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95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28</cp:revision>
  <dcterms:created xsi:type="dcterms:W3CDTF">2014-01-25T21:45:05Z</dcterms:created>
  <dcterms:modified xsi:type="dcterms:W3CDTF">2014-01-26T16:54:54Z</dcterms:modified>
</cp:coreProperties>
</file>