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386" autoAdjust="0"/>
  </p:normalViewPr>
  <p:slideViewPr>
    <p:cSldViewPr snapToGrid="0">
      <p:cViewPr varScale="1">
        <p:scale>
          <a:sx n="104" d="100"/>
          <a:sy n="104" d="100"/>
        </p:scale>
        <p:origin x="10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E15D-7B9C-4DEB-934D-65AD06CE738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0F2A-91C0-4D15-B716-D79957BE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E15D-7B9C-4DEB-934D-65AD06CE738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0F2A-91C0-4D15-B716-D79957BE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E15D-7B9C-4DEB-934D-65AD06CE738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0F2A-91C0-4D15-B716-D79957BE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9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E15D-7B9C-4DEB-934D-65AD06CE738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0F2A-91C0-4D15-B716-D79957BE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E15D-7B9C-4DEB-934D-65AD06CE738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0F2A-91C0-4D15-B716-D79957BE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6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E15D-7B9C-4DEB-934D-65AD06CE738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0F2A-91C0-4D15-B716-D79957BE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E15D-7B9C-4DEB-934D-65AD06CE738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0F2A-91C0-4D15-B716-D79957BE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4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E15D-7B9C-4DEB-934D-65AD06CE738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0F2A-91C0-4D15-B716-D79957BE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3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E15D-7B9C-4DEB-934D-65AD06CE738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0F2A-91C0-4D15-B716-D79957BE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4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E15D-7B9C-4DEB-934D-65AD06CE738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0F2A-91C0-4D15-B716-D79957BE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8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E15D-7B9C-4DEB-934D-65AD06CE738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0F2A-91C0-4D15-B716-D79957BE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4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2E15D-7B9C-4DEB-934D-65AD06CE738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0F2A-91C0-4D15-B716-D79957BE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363233-0B7A-4051-B2D8-31A10762C549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1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B72FA9-0E9B-4964-87DD-E993BD11DBBF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8347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d is love">
            <a:extLst>
              <a:ext uri="{FF2B5EF4-FFF2-40B4-BE49-F238E27FC236}">
                <a16:creationId xmlns:a16="http://schemas.microsoft.com/office/drawing/2014/main" id="{8A8B26CC-17A3-4F04-AF53-8B869C112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" b="15049"/>
          <a:stretch/>
        </p:blipFill>
        <p:spPr bwMode="auto">
          <a:xfrm>
            <a:off x="15" y="0"/>
            <a:ext cx="9143985" cy="712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815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christian love feast">
            <a:extLst>
              <a:ext uri="{FF2B5EF4-FFF2-40B4-BE49-F238E27FC236}">
                <a16:creationId xmlns:a16="http://schemas.microsoft.com/office/drawing/2014/main" id="{22DD094D-D0BB-45B2-9298-59601DA7F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128713"/>
            <a:ext cx="8178799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002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christian love feast">
            <a:extLst>
              <a:ext uri="{FF2B5EF4-FFF2-40B4-BE49-F238E27FC236}">
                <a16:creationId xmlns:a16="http://schemas.microsoft.com/office/drawing/2014/main" id="{91DA5E73-1B2F-4214-98D9-CE232FD67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13" y="643467"/>
            <a:ext cx="711957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439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hristian love feast">
            <a:extLst>
              <a:ext uri="{FF2B5EF4-FFF2-40B4-BE49-F238E27FC236}">
                <a16:creationId xmlns:a16="http://schemas.microsoft.com/office/drawing/2014/main" id="{85F81FE9-2E19-4094-B0C3-24CDB1332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798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49111E-A122-430D-A794-CEDD703BED99}"/>
              </a:ext>
            </a:extLst>
          </p:cNvPr>
          <p:cNvSpPr/>
          <p:nvPr/>
        </p:nvSpPr>
        <p:spPr>
          <a:xfrm>
            <a:off x="228600" y="1828800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home passage in (Galatians 5:22) states that one of the fruits of </a:t>
            </a:r>
            <a:r>
              <a:rPr lang="en-US" b="1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br>
              <a:rPr lang="en-US" b="1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Spirit </a:t>
            </a:r>
            <a:r>
              <a:rPr lang="en-US" b="1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b="1" i="1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‘agape’.</a:t>
            </a:r>
            <a:r>
              <a:rPr lang="en-US" b="1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Now how does The Body of Christ receive or apply this love?</a:t>
            </a:r>
          </a:p>
          <a:p>
            <a:pPr fontAlgn="base"/>
            <a:endParaRPr lang="en-US" sz="1200" dirty="0">
              <a:solidFill>
                <a:srgbClr val="23221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endParaRPr lang="en-US" sz="1200" dirty="0">
              <a:solidFill>
                <a:srgbClr val="23221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/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First:</a:t>
            </a:r>
            <a:r>
              <a:rPr lang="en-US" b="1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Do not despise it by considering oneself unworthy of it.</a:t>
            </a:r>
          </a:p>
          <a:p>
            <a:pPr algn="ctr" fontAlgn="base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b="1" i="1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Second:</a:t>
            </a:r>
            <a:r>
              <a:rPr lang="en-US" b="1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Ask Holy Spirit to give one </a:t>
            </a:r>
            <a:r>
              <a:rPr lang="en-US" b="1" i="1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‘Agape.’</a:t>
            </a:r>
            <a: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/>
            <a:endParaRPr lang="en-US" dirty="0">
              <a:solidFill>
                <a:srgbClr val="23221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/>
            <a:endParaRPr lang="en-US" b="1" u="sng" dirty="0">
              <a:solidFill>
                <a:srgbClr val="23221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Third: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Set aside one’s selfishness to </a:t>
            </a:r>
            <a:r>
              <a:rPr lang="en-US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‘agape’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instead.  </a:t>
            </a:r>
          </a:p>
        </p:txBody>
      </p:sp>
    </p:spTree>
    <p:extLst>
      <p:ext uri="{BB962C8B-B14F-4D97-AF65-F5344CB8AC3E}">
        <p14:creationId xmlns:p14="http://schemas.microsoft.com/office/powerpoint/2010/main" val="26871115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illed with the fullness of god">
            <a:extLst>
              <a:ext uri="{FF2B5EF4-FFF2-40B4-BE49-F238E27FC236}">
                <a16:creationId xmlns:a16="http://schemas.microsoft.com/office/drawing/2014/main" id="{9F527DF8-2EFF-4E17-A4F9-7202154D2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233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262C50-69DD-4AC1-AE68-CC5B0B60723E}"/>
              </a:ext>
            </a:extLst>
          </p:cNvPr>
          <p:cNvSpPr/>
          <p:nvPr/>
        </p:nvSpPr>
        <p:spPr>
          <a:xfrm>
            <a:off x="228600" y="457200"/>
            <a:ext cx="868680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563"/>
              </a:spcAft>
            </a:pPr>
            <a: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there are some things that community can do to demonstrate love and affection.  For instance</a:t>
            </a:r>
            <a:r>
              <a:rPr lang="en-US" sz="1350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Aft>
                <a:spcPts val="563"/>
              </a:spcAft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spcAft>
                <a:spcPts val="563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prepared to ‘give’ every time community meets.</a:t>
            </a:r>
            <a:b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spcAft>
                <a:spcPts val="563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‘How can I serve?’ and be willing to do so.</a:t>
            </a:r>
            <a:b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spcAft>
                <a:spcPts val="563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Worship without constraint—lift the hands, clap and contribute your emotions.</a:t>
            </a:r>
            <a:b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spcAft>
                <a:spcPts val="563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 ‘Amen’ when The Word of God hits home.</a:t>
            </a:r>
            <a:b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spcAft>
                <a:spcPts val="563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a way to ‘connect’ with all those who are in this Body and make it a priority to make these relationships meaningful.</a:t>
            </a:r>
            <a:b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spcAft>
                <a:spcPts val="563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Hug or embrace as you feel comfortable.</a:t>
            </a:r>
            <a:b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spcAft>
                <a:spcPts val="563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Refrain from Gossip and keep confidential the weaknesses of others and uphold the ones who struggle with indulgences and yet; keep on trying.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563"/>
              </a:spcAft>
            </a:pPr>
            <a:r>
              <a:rPr lang="en-US" dirty="0">
                <a:solidFill>
                  <a:srgbClr val="2322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994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72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1" name="Rectangle 74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7090"/>
            <a:ext cx="4093590" cy="5897880"/>
          </a:xfrm>
          <a:prstGeom prst="rect">
            <a:avLst/>
          </a:prstGeom>
          <a:solidFill>
            <a:srgbClr val="FFFFFF"/>
          </a:solidFill>
          <a:ln>
            <a:solidFill>
              <a:srgbClr val="EF64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Image result for greet each other with a holy kiss">
            <a:extLst>
              <a:ext uri="{FF2B5EF4-FFF2-40B4-BE49-F238E27FC236}">
                <a16:creationId xmlns:a16="http://schemas.microsoft.com/office/drawing/2014/main" id="{FAC4EF84-97E5-4758-8F63-FB49D93BA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1" y="650497"/>
            <a:ext cx="371868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76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1" cy="5897880"/>
          </a:xfrm>
          <a:prstGeom prst="rect">
            <a:avLst/>
          </a:prstGeom>
          <a:solidFill>
            <a:srgbClr val="FFFFFF"/>
          </a:solidFill>
          <a:ln>
            <a:solidFill>
              <a:srgbClr val="EF64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greet each other with a holy kiss">
            <a:extLst>
              <a:ext uri="{FF2B5EF4-FFF2-40B4-BE49-F238E27FC236}">
                <a16:creationId xmlns:a16="http://schemas.microsoft.com/office/drawing/2014/main" id="{749DA716-F693-4E68-82A5-E87666845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75" y="1947775"/>
            <a:ext cx="3847338" cy="29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633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45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Shawn LaVergne</cp:lastModifiedBy>
  <cp:revision>11</cp:revision>
  <dcterms:created xsi:type="dcterms:W3CDTF">2018-09-08T20:07:40Z</dcterms:created>
  <dcterms:modified xsi:type="dcterms:W3CDTF">2018-09-09T14:56:23Z</dcterms:modified>
</cp:coreProperties>
</file>