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8" r:id="rId3"/>
    <p:sldId id="257" r:id="rId4"/>
    <p:sldId id="260" r:id="rId5"/>
    <p:sldId id="259" r:id="rId6"/>
    <p:sldId id="256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4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E3398-B1E9-4D4E-8625-23FFDDF675C7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0775F-B7CE-4619-B53A-FD4B64769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749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E3398-B1E9-4D4E-8625-23FFDDF675C7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0775F-B7CE-4619-B53A-FD4B64769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835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E3398-B1E9-4D4E-8625-23FFDDF675C7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0775F-B7CE-4619-B53A-FD4B64769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602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E3398-B1E9-4D4E-8625-23FFDDF675C7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0775F-B7CE-4619-B53A-FD4B64769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958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E3398-B1E9-4D4E-8625-23FFDDF675C7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0775F-B7CE-4619-B53A-FD4B64769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360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E3398-B1E9-4D4E-8625-23FFDDF675C7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0775F-B7CE-4619-B53A-FD4B64769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107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E3398-B1E9-4D4E-8625-23FFDDF675C7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0775F-B7CE-4619-B53A-FD4B64769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661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E3398-B1E9-4D4E-8625-23FFDDF675C7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0775F-B7CE-4619-B53A-FD4B64769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542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E3398-B1E9-4D4E-8625-23FFDDF675C7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0775F-B7CE-4619-B53A-FD4B64769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010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E3398-B1E9-4D4E-8625-23FFDDF675C7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0775F-B7CE-4619-B53A-FD4B64769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106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E3398-B1E9-4D4E-8625-23FFDDF675C7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0775F-B7CE-4619-B53A-FD4B64769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640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E3398-B1E9-4D4E-8625-23FFDDF675C7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0775F-B7CE-4619-B53A-FD4B64769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207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9769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abraham friend of go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645920"/>
            <a:ext cx="4572000" cy="3474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68151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push/>
      </p:transition>
    </mc:Choice>
    <mc:Fallback>
      <p:transition spd="slow">
        <p:push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love stink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614493"/>
            <a:ext cx="3048000" cy="3629025"/>
          </a:xfrm>
          <a:prstGeom prst="rect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35706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push/>
      </p:transition>
    </mc:Choice>
    <mc:Fallback>
      <p:transition spd="slow">
        <p:push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10800000" flipV="1">
            <a:off x="457200" y="1075043"/>
            <a:ext cx="8229600" cy="47331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4000" b="1" spc="600" dirty="0">
                <a:ln>
                  <a:solidFill>
                    <a:schemeClr val="tx1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Make A Friend</a:t>
            </a:r>
            <a:endParaRPr lang="en-US" sz="4000" spc="600" dirty="0">
              <a:ln>
                <a:solidFill>
                  <a:schemeClr val="tx1"/>
                </a:solidFill>
              </a:ln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313113" indent="-569913">
              <a:lnSpc>
                <a:spcPct val="107000"/>
              </a:lnSpc>
              <a:spcAft>
                <a:spcPts val="800"/>
              </a:spcAft>
              <a:buClr>
                <a:schemeClr val="accent2">
                  <a:lumMod val="50000"/>
                </a:schemeClr>
              </a:buClr>
              <a:buSzPct val="135000"/>
              <a:buFont typeface="Wingdings" panose="05000000000000000000" pitchFamily="2" charset="2"/>
              <a:buChar char="ü"/>
            </a:pP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 available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 marL="3313113" indent="-569913">
              <a:lnSpc>
                <a:spcPct val="107000"/>
              </a:lnSpc>
              <a:spcAft>
                <a:spcPts val="800"/>
              </a:spcAft>
              <a:buClr>
                <a:schemeClr val="accent2">
                  <a:lumMod val="50000"/>
                </a:schemeClr>
              </a:buClr>
              <a:buSzPct val="135000"/>
              <a:buFont typeface="Wingdings" panose="05000000000000000000" pitchFamily="2" charset="2"/>
              <a:buChar char="ü"/>
            </a:pP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Offer a token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313113" indent="-569913">
              <a:lnSpc>
                <a:spcPct val="107000"/>
              </a:lnSpc>
              <a:spcAft>
                <a:spcPts val="800"/>
              </a:spcAft>
              <a:buClr>
                <a:schemeClr val="accent2">
                  <a:lumMod val="50000"/>
                </a:schemeClr>
              </a:buClr>
              <a:buSzPct val="135000"/>
              <a:buFont typeface="Wingdings" panose="05000000000000000000" pitchFamily="2" charset="2"/>
              <a:buChar char="ü"/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Get Provocative</a:t>
            </a:r>
            <a:b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b="1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600" b="1" spc="600" dirty="0">
                <a:ln>
                  <a:solidFill>
                    <a:schemeClr val="tx1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 To Keep A Friend</a:t>
            </a:r>
            <a:endParaRPr lang="en-US" sz="3600" spc="600" dirty="0">
              <a:ln>
                <a:solidFill>
                  <a:schemeClr val="tx1"/>
                </a:solidFill>
              </a:ln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200400" indent="-457200">
              <a:lnSpc>
                <a:spcPct val="107000"/>
              </a:lnSpc>
              <a:spcAft>
                <a:spcPts val="800"/>
              </a:spcAft>
              <a:buClr>
                <a:schemeClr val="accent2">
                  <a:lumMod val="50000"/>
                </a:schemeClr>
              </a:buClr>
              <a:buSzPct val="135000"/>
              <a:buFont typeface="Wingdings" panose="05000000000000000000" pitchFamily="2" charset="2"/>
              <a:buChar char="ü"/>
            </a:pP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Keep Confidences </a:t>
            </a:r>
          </a:p>
          <a:p>
            <a:pPr marL="3200400" indent="-457200">
              <a:lnSpc>
                <a:spcPct val="107000"/>
              </a:lnSpc>
              <a:spcAft>
                <a:spcPts val="800"/>
              </a:spcAft>
              <a:buClr>
                <a:schemeClr val="accent2">
                  <a:lumMod val="50000"/>
                </a:schemeClr>
              </a:buClr>
              <a:buSzPct val="135000"/>
              <a:buFont typeface="Wingdings" panose="05000000000000000000" pitchFamily="2" charset="2"/>
              <a:buChar char="ü"/>
            </a:pP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Stay Loyal  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200400" indent="-457200">
              <a:lnSpc>
                <a:spcPct val="107000"/>
              </a:lnSpc>
              <a:spcAft>
                <a:spcPts val="800"/>
              </a:spcAft>
              <a:buClr>
                <a:schemeClr val="accent2">
                  <a:lumMod val="50000"/>
                </a:schemeClr>
              </a:buClr>
              <a:buSzPct val="135000"/>
              <a:buFont typeface="Wingdings" panose="05000000000000000000" pitchFamily="2" charset="2"/>
              <a:buChar char="ü"/>
            </a:pP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Make Your Friends a Priority </a:t>
            </a:r>
          </a:p>
          <a:p>
            <a:pPr marL="3200400" indent="-457200">
              <a:lnSpc>
                <a:spcPct val="107000"/>
              </a:lnSpc>
              <a:spcAft>
                <a:spcPts val="800"/>
              </a:spcAft>
              <a:buClr>
                <a:schemeClr val="accent2">
                  <a:lumMod val="50000"/>
                </a:schemeClr>
              </a:buClr>
              <a:buSzPct val="135000"/>
              <a:buFont typeface="Wingdings" panose="05000000000000000000" pitchFamily="2" charset="2"/>
              <a:buChar char="ü"/>
            </a:pP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Understand What Being a Friend Means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3510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push/>
      </p:transition>
    </mc:Choice>
    <mc:Fallback>
      <p:transition spd="slow"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 result for abraham friend of go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2790" y="2320504"/>
            <a:ext cx="5943600" cy="2196548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>
            <a:outerShdw blurRad="76200" dist="1270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5063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push/>
      </p:transition>
    </mc:Choice>
    <mc:Fallback>
      <p:transition spd="slow">
        <p:push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Friend Jesu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190751"/>
            <a:ext cx="3810000" cy="24765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9782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push/>
      </p:transition>
    </mc:Choice>
    <mc:Fallback>
      <p:transition spd="slow">
        <p:push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mage result for let this mind be in yo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451" y="1547818"/>
            <a:ext cx="5753100" cy="3762375"/>
          </a:xfrm>
          <a:prstGeom prst="rect">
            <a:avLst/>
          </a:prstGeom>
          <a:noFill/>
          <a:ln w="76200">
            <a:solidFill>
              <a:schemeClr val="accent2">
                <a:lumMod val="50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8000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push/>
      </p:transition>
    </mc:Choice>
    <mc:Fallback>
      <p:transition spd="slow">
        <p:push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5383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push/>
      </p:transition>
    </mc:Choice>
    <mc:Fallback>
      <p:transition spd="slow">
        <p:push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11</Words>
  <Application>Microsoft Office PowerPoint</Application>
  <PresentationFormat>On-screen Show (4:3)</PresentationFormat>
  <Paragraphs>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Shawn LaVergne</cp:lastModifiedBy>
  <cp:revision>16</cp:revision>
  <dcterms:created xsi:type="dcterms:W3CDTF">2016-12-17T19:32:49Z</dcterms:created>
  <dcterms:modified xsi:type="dcterms:W3CDTF">2016-12-18T04:12:13Z</dcterms:modified>
</cp:coreProperties>
</file>