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60" r:id="rId5"/>
    <p:sldId id="259" r:id="rId6"/>
    <p:sldId id="261" r:id="rId7"/>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5620"/>
    <p:restoredTop sz="82562" autoAdjust="0"/>
  </p:normalViewPr>
  <p:slideViewPr>
    <p:cSldViewPr>
      <p:cViewPr>
        <p:scale>
          <a:sx n="76" d="100"/>
          <a:sy n="76" d="100"/>
        </p:scale>
        <p:origin x="-336" y="3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E9FAA25E-0278-4860-B861-61F87CE7912C}" type="datetimeFigureOut">
              <a:rPr lang="en-US" smtClean="0"/>
              <a:t>12/24/2017</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D1212917-6DED-4927-A8FB-5B914772818D}" type="slidenum">
              <a:rPr lang="en-US" smtClean="0"/>
              <a:t>‹#›</a:t>
            </a:fld>
            <a:endParaRPr lang="en-US" dirty="0"/>
          </a:p>
        </p:txBody>
      </p:sp>
    </p:spTree>
    <p:extLst>
      <p:ext uri="{BB962C8B-B14F-4D97-AF65-F5344CB8AC3E}">
        <p14:creationId xmlns:p14="http://schemas.microsoft.com/office/powerpoint/2010/main" val="415116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212917-6DED-4927-A8FB-5B914772818D}" type="slidenum">
              <a:rPr lang="en-US" smtClean="0"/>
              <a:t>1</a:t>
            </a:fld>
            <a:endParaRPr lang="en-US" dirty="0"/>
          </a:p>
        </p:txBody>
      </p:sp>
    </p:spTree>
    <p:extLst>
      <p:ext uri="{BB962C8B-B14F-4D97-AF65-F5344CB8AC3E}">
        <p14:creationId xmlns:p14="http://schemas.microsoft.com/office/powerpoint/2010/main" val="333392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12917-6DED-4927-A8FB-5B914772818D}" type="slidenum">
              <a:rPr lang="en-US" smtClean="0"/>
              <a:t>2</a:t>
            </a:fld>
            <a:endParaRPr lang="en-US" dirty="0"/>
          </a:p>
        </p:txBody>
      </p:sp>
    </p:spTree>
    <p:extLst>
      <p:ext uri="{BB962C8B-B14F-4D97-AF65-F5344CB8AC3E}">
        <p14:creationId xmlns:p14="http://schemas.microsoft.com/office/powerpoint/2010/main" val="2592965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12917-6DED-4927-A8FB-5B914772818D}" type="slidenum">
              <a:rPr lang="en-US" smtClean="0"/>
              <a:t>3</a:t>
            </a:fld>
            <a:endParaRPr lang="en-US" dirty="0"/>
          </a:p>
        </p:txBody>
      </p:sp>
    </p:spTree>
    <p:extLst>
      <p:ext uri="{BB962C8B-B14F-4D97-AF65-F5344CB8AC3E}">
        <p14:creationId xmlns:p14="http://schemas.microsoft.com/office/powerpoint/2010/main" val="259296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Salvation isn’t based on works at all </a:t>
            </a:r>
          </a:p>
          <a:p>
            <a:r>
              <a:rPr lang="en-US" dirty="0" smtClean="0"/>
              <a:t>Not to receive and not to loose</a:t>
            </a:r>
          </a:p>
          <a:p>
            <a:r>
              <a:rPr lang="en-US" dirty="0" smtClean="0"/>
              <a:t>That</a:t>
            </a:r>
            <a:r>
              <a:rPr lang="en-US" baseline="0" dirty="0" smtClean="0"/>
              <a:t> doesn’t mean we should behave as though we are without Christ in this world </a:t>
            </a:r>
          </a:p>
          <a:p>
            <a:r>
              <a:rPr lang="en-US" baseline="0" dirty="0" smtClean="0"/>
              <a:t>We are clearly told to be different We are to live our Identity in Christ rather than our Identity in this world</a:t>
            </a:r>
          </a:p>
          <a:p>
            <a:r>
              <a:rPr lang="en-US" baseline="0" dirty="0" smtClean="0"/>
              <a:t>The world </a:t>
            </a:r>
            <a:endParaRPr lang="en-US" dirty="0" smtClean="0"/>
          </a:p>
        </p:txBody>
      </p:sp>
      <p:sp>
        <p:nvSpPr>
          <p:cNvPr id="4" name="Slide Number Placeholder 3"/>
          <p:cNvSpPr>
            <a:spLocks noGrp="1"/>
          </p:cNvSpPr>
          <p:nvPr>
            <p:ph type="sldNum" sz="quarter" idx="10"/>
          </p:nvPr>
        </p:nvSpPr>
        <p:spPr/>
        <p:txBody>
          <a:bodyPr/>
          <a:lstStyle/>
          <a:p>
            <a:fld id="{D1212917-6DED-4927-A8FB-5B914772818D}" type="slidenum">
              <a:rPr lang="en-US" smtClean="0"/>
              <a:t>4</a:t>
            </a:fld>
            <a:endParaRPr lang="en-US" dirty="0"/>
          </a:p>
        </p:txBody>
      </p:sp>
    </p:spTree>
    <p:extLst>
      <p:ext uri="{BB962C8B-B14F-4D97-AF65-F5344CB8AC3E}">
        <p14:creationId xmlns:p14="http://schemas.microsoft.com/office/powerpoint/2010/main" val="2592965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Conclusion—one thing about God’s grace that is troubling for many is a wonder if we’ve received it, possess it, remain in it. The following was the Crosswalk daily devotional from Charles Stanley on July 23, 2008:</a:t>
            </a:r>
          </a:p>
          <a:p>
            <a:endParaRPr lang="en-US" dirty="0" smtClean="0"/>
          </a:p>
          <a:p>
            <a:r>
              <a:rPr lang="en-US" dirty="0" smtClean="0"/>
              <a:t>The Landmine of Fear - Psalm 27:1-4</a:t>
            </a:r>
          </a:p>
          <a:p>
            <a:endParaRPr lang="en-US" dirty="0" smtClean="0"/>
          </a:p>
          <a:p>
            <a:r>
              <a:rPr lang="en-US" dirty="0" smtClean="0"/>
              <a:t>Fear has been a part of our emotional makeup since the fall of man. When Adam and Eve rebelled against the Lord, they hid themselves from Him and were afraid as recorded in Genesis 3:10.</a:t>
            </a:r>
          </a:p>
          <a:p>
            <a:endParaRPr lang="en-US" dirty="0" smtClean="0"/>
          </a:p>
          <a:p>
            <a:r>
              <a:rPr lang="en-US" dirty="0" smtClean="0"/>
              <a:t>Things haven’t changed much. Anxiety often affects our thinking. It controls our actions. Anxiety can keep us boxed in and unwilling to go into unknown territory.</a:t>
            </a:r>
          </a:p>
          <a:p>
            <a:endParaRPr lang="en-US" dirty="0" smtClean="0"/>
          </a:p>
          <a:p>
            <a:r>
              <a:rPr lang="en-US" dirty="0" smtClean="0"/>
              <a:t>Let the truth help you defeat fear. God is Almighty. Through the Savior’s perfect life and his sacrifice on the cross, our two greatest enemies have been defeated, Satan and death. Jesus set us free from slavery to sin. The Devil has lost control over our lives. What’s more, we no longer face eternal separation from God. Jesus’ physical death has become the gateway to heaven, where we can live with the Father forever.</a:t>
            </a:r>
          </a:p>
          <a:p>
            <a:endParaRPr lang="en-US" dirty="0" smtClean="0"/>
          </a:p>
          <a:p>
            <a:r>
              <a:rPr lang="en-US" dirty="0" smtClean="0"/>
              <a:t>God is always with us. God called Abraham to move away from all that was familiar. But God promised to remain nearby. In Matthew 28:20, we’re similarly reassured by Jesus. Through the indwelling Holy Spirit, we as believers have God not only near us but also in us. Nothing can ever separate us from Him. That includes past mistakes, present circumstances, or difficult people.</a:t>
            </a:r>
          </a:p>
          <a:p>
            <a:endParaRPr lang="en-US" dirty="0" smtClean="0"/>
          </a:p>
          <a:p>
            <a:r>
              <a:rPr lang="en-US" dirty="0" smtClean="0"/>
              <a:t>God is actively involved. God promises His help. He always keeps His word. God knows what is happening in our lives. He can turn hardships into a time of spiritual growth and ultimate blessing.</a:t>
            </a:r>
          </a:p>
          <a:p>
            <a:endParaRPr lang="en-US" dirty="0" smtClean="0"/>
          </a:p>
          <a:p>
            <a:r>
              <a:rPr lang="en-US" dirty="0" smtClean="0"/>
              <a:t>God Himself is the reason we should not be afraid. Grasp the truth of His power, presence, and involvement. We should use them to disarm the landmine of fear.</a:t>
            </a:r>
            <a:endParaRPr lang="en-US" dirty="0"/>
          </a:p>
        </p:txBody>
      </p:sp>
      <p:sp>
        <p:nvSpPr>
          <p:cNvPr id="4" name="Slide Number Placeholder 3"/>
          <p:cNvSpPr>
            <a:spLocks noGrp="1"/>
          </p:cNvSpPr>
          <p:nvPr>
            <p:ph type="sldNum" sz="quarter" idx="10"/>
          </p:nvPr>
        </p:nvSpPr>
        <p:spPr/>
        <p:txBody>
          <a:bodyPr/>
          <a:lstStyle/>
          <a:p>
            <a:fld id="{D1212917-6DED-4927-A8FB-5B914772818D}" type="slidenum">
              <a:rPr lang="en-US" smtClean="0"/>
              <a:t>5</a:t>
            </a:fld>
            <a:endParaRPr lang="en-US" dirty="0"/>
          </a:p>
        </p:txBody>
      </p:sp>
    </p:spTree>
    <p:extLst>
      <p:ext uri="{BB962C8B-B14F-4D97-AF65-F5344CB8AC3E}">
        <p14:creationId xmlns:p14="http://schemas.microsoft.com/office/powerpoint/2010/main" val="2592965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going to be wishing each other a merry Christmas and a happy New Year! </a:t>
            </a:r>
          </a:p>
          <a:p>
            <a:r>
              <a:rPr lang="en-US" dirty="0" smtClean="0"/>
              <a:t>I challenge you to mean it!</a:t>
            </a:r>
          </a:p>
          <a:p>
            <a:r>
              <a:rPr lang="en-US" dirty="0" smtClean="0"/>
              <a:t>Ask people what you can do to make it a happy new year?</a:t>
            </a:r>
          </a:p>
          <a:p>
            <a:r>
              <a:rPr lang="en-US" dirty="0" smtClean="0"/>
              <a:t>I want to challenge you to log this week what makes you upset?</a:t>
            </a:r>
          </a:p>
          <a:p>
            <a:r>
              <a:rPr lang="en-US" dirty="0" smtClean="0"/>
              <a:t>Is</a:t>
            </a:r>
            <a:r>
              <a:rPr lang="en-US" baseline="0" dirty="0" smtClean="0"/>
              <a:t> it ego driven is it because we ant to be next , first, deserve better or more than someone else</a:t>
            </a:r>
            <a:r>
              <a:rPr lang="en-US" dirty="0" smtClean="0"/>
              <a:t> </a:t>
            </a:r>
          </a:p>
          <a:p>
            <a:endParaRPr lang="en-US" dirty="0" smtClean="0"/>
          </a:p>
          <a:p>
            <a:r>
              <a:rPr lang="en-US" dirty="0" smtClean="0"/>
              <a:t>As Christians We were born to Serve </a:t>
            </a:r>
          </a:p>
          <a:p>
            <a:r>
              <a:rPr lang="en-US" dirty="0" smtClean="0"/>
              <a:t>Or should I say born again so Serve. </a:t>
            </a:r>
          </a:p>
          <a:p>
            <a:endParaRPr lang="en-US" dirty="0" smtClean="0"/>
          </a:p>
          <a:p>
            <a:r>
              <a:rPr lang="en-US" dirty="0" smtClean="0"/>
              <a:t>Challenge your self to put others first and really</a:t>
            </a:r>
            <a:r>
              <a:rPr lang="en-US" baseline="0" dirty="0" smtClean="0"/>
              <a:t> do it and see if </a:t>
            </a:r>
            <a:r>
              <a:rPr lang="en-US" baseline="0" smtClean="0"/>
              <a:t>you aren’t </a:t>
            </a:r>
            <a:r>
              <a:rPr lang="en-US" baseline="0" dirty="0" smtClean="0"/>
              <a:t>more joyful and Happy this year</a:t>
            </a:r>
            <a:endParaRPr lang="en-US" dirty="0" smtClean="0"/>
          </a:p>
        </p:txBody>
      </p:sp>
      <p:sp>
        <p:nvSpPr>
          <p:cNvPr id="4" name="Slide Number Placeholder 3"/>
          <p:cNvSpPr>
            <a:spLocks noGrp="1"/>
          </p:cNvSpPr>
          <p:nvPr>
            <p:ph type="sldNum" sz="quarter" idx="10"/>
          </p:nvPr>
        </p:nvSpPr>
        <p:spPr/>
        <p:txBody>
          <a:bodyPr/>
          <a:lstStyle/>
          <a:p>
            <a:fld id="{D1212917-6DED-4927-A8FB-5B914772818D}" type="slidenum">
              <a:rPr lang="en-US" smtClean="0"/>
              <a:t>6</a:t>
            </a:fld>
            <a:endParaRPr lang="en-US" dirty="0"/>
          </a:p>
        </p:txBody>
      </p:sp>
    </p:spTree>
    <p:extLst>
      <p:ext uri="{BB962C8B-B14F-4D97-AF65-F5344CB8AC3E}">
        <p14:creationId xmlns:p14="http://schemas.microsoft.com/office/powerpoint/2010/main" val="2592965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583FAB7-A413-4E6A-84C6-8409D12E2946}" type="datetimeFigureOut">
              <a:rPr lang="en-US"/>
              <a:pPr>
                <a:defRPr/>
              </a:pPr>
              <a:t>12/24/2017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3D63AB-58B2-4882-A613-23E0580E7BD3}" type="slidenum">
              <a:rPr lang="en-US"/>
              <a:pPr>
                <a:defRPr/>
              </a:pPr>
              <a:t>‹#›</a:t>
            </a:fld>
            <a:endParaRPr lang="en-US" dirty="0"/>
          </a:p>
        </p:txBody>
      </p:sp>
    </p:spTree>
    <p:extLst>
      <p:ext uri="{BB962C8B-B14F-4D97-AF65-F5344CB8AC3E}">
        <p14:creationId xmlns:p14="http://schemas.microsoft.com/office/powerpoint/2010/main" val="2200947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27D48D-A6E8-4F2B-BC97-65731E06DCFB}" type="datetimeFigureOut">
              <a:rPr lang="en-US"/>
              <a:pPr>
                <a:defRPr/>
              </a:pPr>
              <a:t>12/24/2017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B63B48-6A21-4E13-A3BC-B146B5BCA12A}" type="slidenum">
              <a:rPr lang="en-US"/>
              <a:pPr>
                <a:defRPr/>
              </a:pPr>
              <a:t>‹#›</a:t>
            </a:fld>
            <a:endParaRPr lang="en-US" dirty="0"/>
          </a:p>
        </p:txBody>
      </p:sp>
    </p:spTree>
    <p:extLst>
      <p:ext uri="{BB962C8B-B14F-4D97-AF65-F5344CB8AC3E}">
        <p14:creationId xmlns:p14="http://schemas.microsoft.com/office/powerpoint/2010/main" val="2398040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843C8-2BAD-46FB-92EA-63302B45CA74}" type="datetimeFigureOut">
              <a:rPr lang="en-US"/>
              <a:pPr>
                <a:defRPr/>
              </a:pPr>
              <a:t>12/24/2017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4D55D0-3DF0-4FF6-B703-FA900977A5D7}" type="slidenum">
              <a:rPr lang="en-US"/>
              <a:pPr>
                <a:defRPr/>
              </a:pPr>
              <a:t>‹#›</a:t>
            </a:fld>
            <a:endParaRPr lang="en-US" dirty="0"/>
          </a:p>
        </p:txBody>
      </p:sp>
    </p:spTree>
    <p:extLst>
      <p:ext uri="{BB962C8B-B14F-4D97-AF65-F5344CB8AC3E}">
        <p14:creationId xmlns:p14="http://schemas.microsoft.com/office/powerpoint/2010/main" val="38370316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EB90E3-44BD-4105-9485-2F7FAF81505D}" type="datetimeFigureOut">
              <a:rPr lang="en-US"/>
              <a:pPr>
                <a:defRPr/>
              </a:pPr>
              <a:t>12/24/2017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3DDB9FA-50B0-4B7A-9585-2071A0E86942}" type="slidenum">
              <a:rPr lang="en-US"/>
              <a:pPr>
                <a:defRPr/>
              </a:pPr>
              <a:t>‹#›</a:t>
            </a:fld>
            <a:endParaRPr lang="en-US" dirty="0"/>
          </a:p>
        </p:txBody>
      </p:sp>
    </p:spTree>
    <p:extLst>
      <p:ext uri="{BB962C8B-B14F-4D97-AF65-F5344CB8AC3E}">
        <p14:creationId xmlns:p14="http://schemas.microsoft.com/office/powerpoint/2010/main" val="4074911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0D925D7-DC8F-4870-B208-78D3E5D0D26E}" type="datetimeFigureOut">
              <a:rPr lang="en-US"/>
              <a:pPr>
                <a:defRPr/>
              </a:pPr>
              <a:t>12/24/2017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2E484A-29B8-4A8B-B6FF-A144E6D3BA9F}" type="slidenum">
              <a:rPr lang="en-US"/>
              <a:pPr>
                <a:defRPr/>
              </a:pPr>
              <a:t>‹#›</a:t>
            </a:fld>
            <a:endParaRPr lang="en-US" dirty="0"/>
          </a:p>
        </p:txBody>
      </p:sp>
    </p:spTree>
    <p:extLst>
      <p:ext uri="{BB962C8B-B14F-4D97-AF65-F5344CB8AC3E}">
        <p14:creationId xmlns:p14="http://schemas.microsoft.com/office/powerpoint/2010/main" val="3054242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95F4E1-69CD-4125-BB39-77D59FCCCDA6}" type="datetimeFigureOut">
              <a:rPr lang="en-US"/>
              <a:pPr>
                <a:defRPr/>
              </a:pPr>
              <a:t>12/24/2017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9C4F029-51CD-4222-A350-B46B3CBCCE9F}" type="slidenum">
              <a:rPr lang="en-US"/>
              <a:pPr>
                <a:defRPr/>
              </a:pPr>
              <a:t>‹#›</a:t>
            </a:fld>
            <a:endParaRPr lang="en-US" dirty="0"/>
          </a:p>
        </p:txBody>
      </p:sp>
    </p:spTree>
    <p:extLst>
      <p:ext uri="{BB962C8B-B14F-4D97-AF65-F5344CB8AC3E}">
        <p14:creationId xmlns:p14="http://schemas.microsoft.com/office/powerpoint/2010/main" val="1370879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5A27DF-1C8C-4B25-A8A0-70E8A14D107D}" type="datetimeFigureOut">
              <a:rPr lang="en-US"/>
              <a:pPr>
                <a:defRPr/>
              </a:pPr>
              <a:t>12/24/2017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7588B7F-D128-4F6E-9F5E-95A49EDAB57C}" type="slidenum">
              <a:rPr lang="en-US"/>
              <a:pPr>
                <a:defRPr/>
              </a:pPr>
              <a:t>‹#›</a:t>
            </a:fld>
            <a:endParaRPr lang="en-US" dirty="0"/>
          </a:p>
        </p:txBody>
      </p:sp>
    </p:spTree>
    <p:extLst>
      <p:ext uri="{BB962C8B-B14F-4D97-AF65-F5344CB8AC3E}">
        <p14:creationId xmlns:p14="http://schemas.microsoft.com/office/powerpoint/2010/main" val="3759271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84FA9FA-0E75-4EA5-ABEB-605258BF2A10}" type="datetimeFigureOut">
              <a:rPr lang="en-US"/>
              <a:pPr>
                <a:defRPr/>
              </a:pPr>
              <a:t>12/24/2017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94748F8-513C-4F50-8F4F-58E202031A08}" type="slidenum">
              <a:rPr lang="en-US"/>
              <a:pPr>
                <a:defRPr/>
              </a:pPr>
              <a:t>‹#›</a:t>
            </a:fld>
            <a:endParaRPr lang="en-US" dirty="0"/>
          </a:p>
        </p:txBody>
      </p:sp>
    </p:spTree>
    <p:extLst>
      <p:ext uri="{BB962C8B-B14F-4D97-AF65-F5344CB8AC3E}">
        <p14:creationId xmlns:p14="http://schemas.microsoft.com/office/powerpoint/2010/main" val="1908241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6FADB2B-64E7-4515-A94E-1A40ABE05989}" type="datetimeFigureOut">
              <a:rPr lang="en-US"/>
              <a:pPr>
                <a:defRPr/>
              </a:pPr>
              <a:t>12/24/2017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4E72E5B-1E15-4561-864D-E10BCD1509AF}" type="slidenum">
              <a:rPr lang="en-US"/>
              <a:pPr>
                <a:defRPr/>
              </a:pPr>
              <a:t>‹#›</a:t>
            </a:fld>
            <a:endParaRPr lang="en-US" dirty="0"/>
          </a:p>
        </p:txBody>
      </p:sp>
    </p:spTree>
    <p:extLst>
      <p:ext uri="{BB962C8B-B14F-4D97-AF65-F5344CB8AC3E}">
        <p14:creationId xmlns:p14="http://schemas.microsoft.com/office/powerpoint/2010/main" val="1888192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2F134B-DC1D-4941-B507-5F195396EF88}" type="datetimeFigureOut">
              <a:rPr lang="en-US"/>
              <a:pPr>
                <a:defRPr/>
              </a:pPr>
              <a:t>12/24/2017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C55C0CE-FDF3-4577-B77C-86F796E8E8FB}" type="slidenum">
              <a:rPr lang="en-US"/>
              <a:pPr>
                <a:defRPr/>
              </a:pPr>
              <a:t>‹#›</a:t>
            </a:fld>
            <a:endParaRPr lang="en-US" dirty="0"/>
          </a:p>
        </p:txBody>
      </p:sp>
    </p:spTree>
    <p:extLst>
      <p:ext uri="{BB962C8B-B14F-4D97-AF65-F5344CB8AC3E}">
        <p14:creationId xmlns:p14="http://schemas.microsoft.com/office/powerpoint/2010/main" val="3034844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D7AB48-3E29-4A6E-830E-A00A2E985F31}" type="datetimeFigureOut">
              <a:rPr lang="en-US"/>
              <a:pPr>
                <a:defRPr/>
              </a:pPr>
              <a:t>12/24/2017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30D837-AA26-40CC-A2EA-F08F81502149}" type="slidenum">
              <a:rPr lang="en-US"/>
              <a:pPr>
                <a:defRPr/>
              </a:pPr>
              <a:t>‹#›</a:t>
            </a:fld>
            <a:endParaRPr lang="en-US" dirty="0"/>
          </a:p>
        </p:txBody>
      </p:sp>
    </p:spTree>
    <p:extLst>
      <p:ext uri="{BB962C8B-B14F-4D97-AF65-F5344CB8AC3E}">
        <p14:creationId xmlns:p14="http://schemas.microsoft.com/office/powerpoint/2010/main" val="3896921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5DB42B0-BB04-46E9-BC07-C1B3EDA22929}" type="datetimeFigureOut">
              <a:rPr lang="en-US"/>
              <a:pPr>
                <a:defRPr/>
              </a:pPr>
              <a:t>12/24/2017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3008DB4-CD38-4893-BECE-E5065FA8573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95400" y="685800"/>
            <a:ext cx="7315200" cy="2400657"/>
          </a:xfrm>
          <a:prstGeom prst="rect">
            <a:avLst/>
          </a:prstGeom>
          <a:solidFill>
            <a:srgbClr val="FF3300"/>
          </a:solidFill>
        </p:spPr>
        <p:txBody>
          <a:bodyPr wrap="square" rtlCol="0">
            <a:spAutoFit/>
          </a:bodyPr>
          <a:lstStyle/>
          <a:p>
            <a:pPr algn="ctr"/>
            <a:r>
              <a:rPr lang="en-US" sz="7500" dirty="0" smtClean="0">
                <a:latin typeface="AR CHRISTY" panose="02000000000000000000" pitchFamily="2" charset="0"/>
              </a:rPr>
              <a:t>Keeping Faith with Grace</a:t>
            </a:r>
            <a:endParaRPr lang="en-US" sz="7500" dirty="0">
              <a:latin typeface="AR CHRISTY"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lvl="0"/>
            <a:r>
              <a:rPr lang="en-US" altLang="en-US" dirty="0">
                <a:solidFill>
                  <a:prstClr val="black"/>
                </a:solidFill>
                <a:latin typeface="AR CHRISTY" panose="02000000000000000000" pitchFamily="2" charset="0"/>
                <a:ea typeface="+mn-ea"/>
                <a:cs typeface="Arial" charset="0"/>
              </a:rPr>
              <a:t>Keeping Faith with </a:t>
            </a:r>
            <a:r>
              <a:rPr lang="en-US" altLang="en-US" dirty="0" smtClean="0">
                <a:solidFill>
                  <a:prstClr val="black"/>
                </a:solidFill>
                <a:latin typeface="AR CHRISTY" panose="02000000000000000000" pitchFamily="2" charset="0"/>
                <a:ea typeface="+mn-ea"/>
                <a:cs typeface="Arial" charset="0"/>
              </a:rPr>
              <a:t/>
            </a:r>
            <a:br>
              <a:rPr lang="en-US" altLang="en-US" dirty="0" smtClean="0">
                <a:solidFill>
                  <a:prstClr val="black"/>
                </a:solidFill>
                <a:latin typeface="AR CHRISTY" panose="02000000000000000000" pitchFamily="2" charset="0"/>
                <a:ea typeface="+mn-ea"/>
                <a:cs typeface="Arial" charset="0"/>
              </a:rPr>
            </a:br>
            <a:r>
              <a:rPr lang="en-US" altLang="en-US" dirty="0" smtClean="0">
                <a:solidFill>
                  <a:prstClr val="black"/>
                </a:solidFill>
                <a:latin typeface="AR CHRISTY" panose="02000000000000000000" pitchFamily="2" charset="0"/>
                <a:ea typeface="+mn-ea"/>
                <a:cs typeface="Arial" charset="0"/>
              </a:rPr>
              <a:t>Grace</a:t>
            </a:r>
            <a:endParaRPr lang="en-US" altLang="en-US" dirty="0">
              <a:solidFill>
                <a:prstClr val="black"/>
              </a:solidFill>
              <a:latin typeface="AR CHRISTY" panose="02000000000000000000" pitchFamily="2" charset="0"/>
              <a:ea typeface="+mn-ea"/>
              <a:cs typeface="Arial" charset="0"/>
            </a:endParaRPr>
          </a:p>
        </p:txBody>
      </p:sp>
      <p:sp>
        <p:nvSpPr>
          <p:cNvPr id="2051" name="Content Placeholder 2"/>
          <p:cNvSpPr>
            <a:spLocks noGrp="1"/>
          </p:cNvSpPr>
          <p:nvPr>
            <p:ph idx="1"/>
          </p:nvPr>
        </p:nvSpPr>
        <p:spPr>
          <a:solidFill>
            <a:schemeClr val="tx1">
              <a:alpha val="81175"/>
            </a:schemeClr>
          </a:solidFill>
        </p:spPr>
        <p:txBody>
          <a:bodyPr/>
          <a:lstStyle/>
          <a:p>
            <a:r>
              <a:rPr lang="en-US" altLang="en-US" sz="4400" dirty="0" smtClean="0">
                <a:solidFill>
                  <a:schemeClr val="bg1"/>
                </a:solidFill>
                <a:latin typeface="AR CHRISTY" panose="02000000000000000000" pitchFamily="2" charset="0"/>
              </a:rPr>
              <a:t>God’s first Plan</a:t>
            </a:r>
          </a:p>
          <a:p>
            <a:pPr lvl="1"/>
            <a:r>
              <a:rPr lang="en-US" altLang="en-US" sz="4000" dirty="0" smtClean="0">
                <a:solidFill>
                  <a:schemeClr val="bg1"/>
                </a:solidFill>
                <a:latin typeface="AR CHRISTY" panose="02000000000000000000" pitchFamily="2" charset="0"/>
              </a:rPr>
              <a:t> From Creation</a:t>
            </a:r>
          </a:p>
          <a:p>
            <a:pPr lvl="1"/>
            <a:r>
              <a:rPr lang="en-US" altLang="en-US" sz="4000" dirty="0">
                <a:solidFill>
                  <a:schemeClr val="bg1"/>
                </a:solidFill>
                <a:latin typeface="AR CHRISTY" panose="02000000000000000000" pitchFamily="2" charset="0"/>
              </a:rPr>
              <a:t> </a:t>
            </a:r>
            <a:r>
              <a:rPr lang="en-US" altLang="en-US" sz="4000" dirty="0" smtClean="0">
                <a:solidFill>
                  <a:schemeClr val="bg1"/>
                </a:solidFill>
                <a:latin typeface="AR CHRISTY" panose="02000000000000000000" pitchFamily="2" charset="0"/>
              </a:rPr>
              <a:t>Abraham was plan B</a:t>
            </a:r>
          </a:p>
          <a:p>
            <a:pPr lvl="1"/>
            <a:endParaRPr lang="en-US" altLang="en-US" sz="4000" dirty="0" smtClean="0">
              <a:solidFill>
                <a:schemeClr val="bg1"/>
              </a:solidFill>
              <a:latin typeface="AR CHRISTY"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animEffect transition="in" filter="circle(in)">
                                      <p:cBhvr>
                                        <p:cTn id="7" dur="2000"/>
                                        <p:tgtEl>
                                          <p:spTgt spid="20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1">
                                            <p:txEl>
                                              <p:pRg st="2" end="2"/>
                                            </p:txEl>
                                          </p:spTgt>
                                        </p:tgtEl>
                                        <p:attrNameLst>
                                          <p:attrName>style.visibility</p:attrName>
                                        </p:attrNameLst>
                                      </p:cBhvr>
                                      <p:to>
                                        <p:strVal val="visible"/>
                                      </p:to>
                                    </p:set>
                                    <p:animEffect transition="in" filter="circle(in)">
                                      <p:cBhvr>
                                        <p:cTn id="12" dur="20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lvl="0"/>
            <a:r>
              <a:rPr lang="en-US" altLang="en-US" dirty="0">
                <a:solidFill>
                  <a:prstClr val="black"/>
                </a:solidFill>
                <a:latin typeface="AR CHRISTY" panose="02000000000000000000" pitchFamily="2" charset="0"/>
                <a:ea typeface="+mn-ea"/>
                <a:cs typeface="Arial" charset="0"/>
              </a:rPr>
              <a:t>Keeping Faith with </a:t>
            </a:r>
            <a:r>
              <a:rPr lang="en-US" altLang="en-US" dirty="0" smtClean="0">
                <a:solidFill>
                  <a:prstClr val="black"/>
                </a:solidFill>
                <a:latin typeface="AR CHRISTY" panose="02000000000000000000" pitchFamily="2" charset="0"/>
                <a:ea typeface="+mn-ea"/>
                <a:cs typeface="Arial" charset="0"/>
              </a:rPr>
              <a:t/>
            </a:r>
            <a:br>
              <a:rPr lang="en-US" altLang="en-US" dirty="0" smtClean="0">
                <a:solidFill>
                  <a:prstClr val="black"/>
                </a:solidFill>
                <a:latin typeface="AR CHRISTY" panose="02000000000000000000" pitchFamily="2" charset="0"/>
                <a:ea typeface="+mn-ea"/>
                <a:cs typeface="Arial" charset="0"/>
              </a:rPr>
            </a:br>
            <a:r>
              <a:rPr lang="en-US" altLang="en-US" dirty="0" smtClean="0">
                <a:solidFill>
                  <a:prstClr val="black"/>
                </a:solidFill>
                <a:latin typeface="AR CHRISTY" panose="02000000000000000000" pitchFamily="2" charset="0"/>
                <a:ea typeface="+mn-ea"/>
                <a:cs typeface="Arial" charset="0"/>
              </a:rPr>
              <a:t>Grace</a:t>
            </a:r>
            <a:endParaRPr lang="en-US" altLang="en-US" dirty="0">
              <a:solidFill>
                <a:prstClr val="black"/>
              </a:solidFill>
              <a:latin typeface="AR CHRISTY" panose="02000000000000000000" pitchFamily="2" charset="0"/>
              <a:ea typeface="+mn-ea"/>
              <a:cs typeface="Arial" charset="0"/>
            </a:endParaRPr>
          </a:p>
        </p:txBody>
      </p:sp>
      <p:sp>
        <p:nvSpPr>
          <p:cNvPr id="2051" name="Content Placeholder 2"/>
          <p:cNvSpPr>
            <a:spLocks noGrp="1"/>
          </p:cNvSpPr>
          <p:nvPr>
            <p:ph idx="1"/>
          </p:nvPr>
        </p:nvSpPr>
        <p:spPr>
          <a:solidFill>
            <a:schemeClr val="tx1">
              <a:alpha val="81175"/>
            </a:schemeClr>
          </a:solidFill>
        </p:spPr>
        <p:txBody>
          <a:bodyPr/>
          <a:lstStyle/>
          <a:p>
            <a:r>
              <a:rPr lang="en-US" altLang="en-US" sz="4400" dirty="0" smtClean="0">
                <a:solidFill>
                  <a:schemeClr val="bg1"/>
                </a:solidFill>
                <a:latin typeface="AR CHRISTY" panose="02000000000000000000" pitchFamily="2" charset="0"/>
              </a:rPr>
              <a:t>Uniqueness of Grace</a:t>
            </a:r>
            <a:endParaRPr lang="en-US" altLang="en-US" sz="4000" dirty="0" smtClean="0">
              <a:solidFill>
                <a:schemeClr val="bg1"/>
              </a:solidFill>
              <a:latin typeface="AR CHRISTY" panose="02000000000000000000" pitchFamily="2" charset="0"/>
            </a:endParaRPr>
          </a:p>
          <a:p>
            <a:pPr lvl="1"/>
            <a:r>
              <a:rPr lang="en-US" altLang="en-US" sz="4000" dirty="0">
                <a:solidFill>
                  <a:schemeClr val="bg1"/>
                </a:solidFill>
                <a:latin typeface="AR CHRISTY" panose="02000000000000000000" pitchFamily="2" charset="0"/>
              </a:rPr>
              <a:t> </a:t>
            </a:r>
            <a:r>
              <a:rPr lang="en-US" altLang="en-US" sz="4000" dirty="0" smtClean="0">
                <a:solidFill>
                  <a:schemeClr val="bg1"/>
                </a:solidFill>
                <a:latin typeface="AR CHRISTY" panose="02000000000000000000" pitchFamily="2" charset="0"/>
              </a:rPr>
              <a:t>Holy Spirit Indwelt</a:t>
            </a:r>
          </a:p>
          <a:p>
            <a:pPr lvl="1"/>
            <a:r>
              <a:rPr lang="en-US" altLang="en-US" sz="4000" dirty="0">
                <a:solidFill>
                  <a:schemeClr val="bg1"/>
                </a:solidFill>
                <a:latin typeface="AR CHRISTY" panose="02000000000000000000" pitchFamily="2" charset="0"/>
              </a:rPr>
              <a:t> </a:t>
            </a:r>
            <a:r>
              <a:rPr lang="en-US" altLang="en-US" sz="4000" dirty="0" smtClean="0">
                <a:solidFill>
                  <a:schemeClr val="bg1"/>
                </a:solidFill>
                <a:latin typeface="AR CHRISTY" panose="02000000000000000000" pitchFamily="2" charset="0"/>
              </a:rPr>
              <a:t>Eternally Secure</a:t>
            </a:r>
          </a:p>
          <a:p>
            <a:pPr lvl="1"/>
            <a:r>
              <a:rPr lang="en-US" altLang="en-US" sz="4000" dirty="0">
                <a:solidFill>
                  <a:schemeClr val="bg1"/>
                </a:solidFill>
                <a:latin typeface="AR CHRISTY" panose="02000000000000000000" pitchFamily="2" charset="0"/>
              </a:rPr>
              <a:t> </a:t>
            </a:r>
            <a:r>
              <a:rPr lang="en-US" altLang="en-US" sz="4000" dirty="0" smtClean="0">
                <a:solidFill>
                  <a:schemeClr val="bg1"/>
                </a:solidFill>
                <a:latin typeface="AR CHRISTY" panose="02000000000000000000" pitchFamily="2" charset="0"/>
              </a:rPr>
              <a:t>With Christ for Eternity</a:t>
            </a:r>
          </a:p>
          <a:p>
            <a:pPr lvl="1"/>
            <a:r>
              <a:rPr lang="en-US" altLang="en-US" sz="4000" dirty="0">
                <a:solidFill>
                  <a:schemeClr val="bg1"/>
                </a:solidFill>
                <a:latin typeface="AR CHRISTY" panose="02000000000000000000" pitchFamily="2" charset="0"/>
              </a:rPr>
              <a:t> </a:t>
            </a:r>
            <a:r>
              <a:rPr lang="en-US" altLang="en-US" sz="4000" dirty="0" smtClean="0">
                <a:solidFill>
                  <a:schemeClr val="bg1"/>
                </a:solidFill>
                <a:latin typeface="AR CHRISTY" panose="02000000000000000000" pitchFamily="2" charset="0"/>
              </a:rPr>
              <a:t>Part of The Body Of Christ</a:t>
            </a:r>
          </a:p>
          <a:p>
            <a:pPr lvl="1"/>
            <a:r>
              <a:rPr lang="en-US" altLang="en-US" sz="4000" dirty="0" smtClean="0">
                <a:solidFill>
                  <a:schemeClr val="bg1"/>
                </a:solidFill>
                <a:latin typeface="AR CHRISTY" panose="02000000000000000000" pitchFamily="2" charset="0"/>
              </a:rPr>
              <a:t> Salvation Is Free </a:t>
            </a:r>
          </a:p>
        </p:txBody>
      </p:sp>
    </p:spTree>
    <p:extLst>
      <p:ext uri="{BB962C8B-B14F-4D97-AF65-F5344CB8AC3E}">
        <p14:creationId xmlns:p14="http://schemas.microsoft.com/office/powerpoint/2010/main" val="3980272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circle(in)">
                                      <p:cBhvr>
                                        <p:cTn id="7" dur="2000"/>
                                        <p:tgtEl>
                                          <p:spTgt spid="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circle(in)">
                                      <p:cBhvr>
                                        <p:cTn id="12" dur="2000"/>
                                        <p:tgtEl>
                                          <p:spTgt spid="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1">
                                            <p:txEl>
                                              <p:pRg st="2" end="2"/>
                                            </p:txEl>
                                          </p:spTgt>
                                        </p:tgtEl>
                                        <p:attrNameLst>
                                          <p:attrName>style.visibility</p:attrName>
                                        </p:attrNameLst>
                                      </p:cBhvr>
                                      <p:to>
                                        <p:strVal val="visible"/>
                                      </p:to>
                                    </p:set>
                                    <p:animEffect transition="in" filter="circle(in)">
                                      <p:cBhvr>
                                        <p:cTn id="17" dur="2000"/>
                                        <p:tgtEl>
                                          <p:spTgt spid="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51">
                                            <p:txEl>
                                              <p:pRg st="3" end="3"/>
                                            </p:txEl>
                                          </p:spTgt>
                                        </p:tgtEl>
                                        <p:attrNameLst>
                                          <p:attrName>style.visibility</p:attrName>
                                        </p:attrNameLst>
                                      </p:cBhvr>
                                      <p:to>
                                        <p:strVal val="visible"/>
                                      </p:to>
                                    </p:set>
                                    <p:animEffect transition="in" filter="circle(in)">
                                      <p:cBhvr>
                                        <p:cTn id="22" dur="2000"/>
                                        <p:tgtEl>
                                          <p:spTgt spid="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051">
                                            <p:txEl>
                                              <p:pRg st="4" end="4"/>
                                            </p:txEl>
                                          </p:spTgt>
                                        </p:tgtEl>
                                        <p:attrNameLst>
                                          <p:attrName>style.visibility</p:attrName>
                                        </p:attrNameLst>
                                      </p:cBhvr>
                                      <p:to>
                                        <p:strVal val="visible"/>
                                      </p:to>
                                    </p:set>
                                    <p:animEffect transition="in" filter="circle(in)">
                                      <p:cBhvr>
                                        <p:cTn id="27" dur="2000"/>
                                        <p:tgtEl>
                                          <p:spTgt spid="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051">
                                            <p:txEl>
                                              <p:pRg st="5" end="5"/>
                                            </p:txEl>
                                          </p:spTgt>
                                        </p:tgtEl>
                                        <p:attrNameLst>
                                          <p:attrName>style.visibility</p:attrName>
                                        </p:attrNameLst>
                                      </p:cBhvr>
                                      <p:to>
                                        <p:strVal val="visible"/>
                                      </p:to>
                                    </p:set>
                                    <p:animEffect transition="in" filter="circle(in)">
                                      <p:cBhvr>
                                        <p:cTn id="32" dur="2000"/>
                                        <p:tgtEl>
                                          <p:spTgt spid="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lvl="0"/>
            <a:r>
              <a:rPr lang="en-US" altLang="en-US" dirty="0">
                <a:solidFill>
                  <a:prstClr val="black"/>
                </a:solidFill>
                <a:latin typeface="AR CHRISTY" panose="02000000000000000000" pitchFamily="2" charset="0"/>
                <a:ea typeface="+mn-ea"/>
                <a:cs typeface="Arial" charset="0"/>
              </a:rPr>
              <a:t>Keeping Faith with </a:t>
            </a:r>
            <a:r>
              <a:rPr lang="en-US" altLang="en-US" dirty="0" smtClean="0">
                <a:solidFill>
                  <a:prstClr val="black"/>
                </a:solidFill>
                <a:latin typeface="AR CHRISTY" panose="02000000000000000000" pitchFamily="2" charset="0"/>
                <a:ea typeface="+mn-ea"/>
                <a:cs typeface="Arial" charset="0"/>
              </a:rPr>
              <a:t/>
            </a:r>
            <a:br>
              <a:rPr lang="en-US" altLang="en-US" dirty="0" smtClean="0">
                <a:solidFill>
                  <a:prstClr val="black"/>
                </a:solidFill>
                <a:latin typeface="AR CHRISTY" panose="02000000000000000000" pitchFamily="2" charset="0"/>
                <a:ea typeface="+mn-ea"/>
                <a:cs typeface="Arial" charset="0"/>
              </a:rPr>
            </a:br>
            <a:r>
              <a:rPr lang="en-US" altLang="en-US" dirty="0" smtClean="0">
                <a:solidFill>
                  <a:prstClr val="black"/>
                </a:solidFill>
                <a:latin typeface="AR CHRISTY" panose="02000000000000000000" pitchFamily="2" charset="0"/>
                <a:ea typeface="+mn-ea"/>
                <a:cs typeface="Arial" charset="0"/>
              </a:rPr>
              <a:t>Grace</a:t>
            </a:r>
            <a:endParaRPr lang="en-US" altLang="en-US" dirty="0">
              <a:solidFill>
                <a:prstClr val="black"/>
              </a:solidFill>
              <a:latin typeface="AR CHRISTY" panose="02000000000000000000" pitchFamily="2" charset="0"/>
              <a:ea typeface="+mn-ea"/>
              <a:cs typeface="Arial" charset="0"/>
            </a:endParaRPr>
          </a:p>
        </p:txBody>
      </p:sp>
      <p:sp>
        <p:nvSpPr>
          <p:cNvPr id="2051" name="Content Placeholder 2"/>
          <p:cNvSpPr>
            <a:spLocks noGrp="1"/>
          </p:cNvSpPr>
          <p:nvPr>
            <p:ph idx="1"/>
          </p:nvPr>
        </p:nvSpPr>
        <p:spPr>
          <a:solidFill>
            <a:schemeClr val="tx1">
              <a:alpha val="81175"/>
            </a:schemeClr>
          </a:solidFill>
        </p:spPr>
        <p:txBody>
          <a:bodyPr/>
          <a:lstStyle/>
          <a:p>
            <a:r>
              <a:rPr lang="en-US" altLang="en-US" sz="4400" dirty="0" smtClean="0">
                <a:solidFill>
                  <a:schemeClr val="bg1"/>
                </a:solidFill>
                <a:latin typeface="AR CHRISTY" panose="02000000000000000000" pitchFamily="2" charset="0"/>
              </a:rPr>
              <a:t>Salvation Is Free</a:t>
            </a:r>
          </a:p>
          <a:p>
            <a:pPr lvl="1"/>
            <a:r>
              <a:rPr lang="en-US" altLang="en-US" sz="4000" dirty="0" smtClean="0">
                <a:solidFill>
                  <a:schemeClr val="bg1"/>
                </a:solidFill>
                <a:latin typeface="AR CHRISTY" panose="02000000000000000000" pitchFamily="2" charset="0"/>
              </a:rPr>
              <a:t> Nothing you Can Do To Earn It</a:t>
            </a:r>
          </a:p>
          <a:p>
            <a:pPr lvl="1"/>
            <a:r>
              <a:rPr lang="en-US" altLang="en-US" sz="4000" dirty="0">
                <a:solidFill>
                  <a:schemeClr val="bg1"/>
                </a:solidFill>
                <a:latin typeface="AR CHRISTY" panose="02000000000000000000" pitchFamily="2" charset="0"/>
              </a:rPr>
              <a:t> Nothing you Can Do To </a:t>
            </a:r>
            <a:r>
              <a:rPr lang="en-US" altLang="en-US" sz="4000" dirty="0" smtClean="0">
                <a:solidFill>
                  <a:schemeClr val="bg1"/>
                </a:solidFill>
                <a:latin typeface="AR CHRISTY" panose="02000000000000000000" pitchFamily="2" charset="0"/>
              </a:rPr>
              <a:t>Lose </a:t>
            </a:r>
            <a:r>
              <a:rPr lang="en-US" altLang="en-US" sz="4000" dirty="0">
                <a:solidFill>
                  <a:schemeClr val="bg1"/>
                </a:solidFill>
                <a:latin typeface="AR CHRISTY" panose="02000000000000000000" pitchFamily="2" charset="0"/>
              </a:rPr>
              <a:t>It</a:t>
            </a:r>
          </a:p>
          <a:p>
            <a:pPr lvl="1"/>
            <a:r>
              <a:rPr lang="en-US" altLang="en-US" sz="4000" dirty="0" smtClean="0">
                <a:solidFill>
                  <a:schemeClr val="bg1"/>
                </a:solidFill>
                <a:latin typeface="AR CHRISTY" panose="02000000000000000000" pitchFamily="2" charset="0"/>
              </a:rPr>
              <a:t> Unmerited Favor</a:t>
            </a:r>
          </a:p>
        </p:txBody>
      </p:sp>
    </p:spTree>
    <p:extLst>
      <p:ext uri="{BB962C8B-B14F-4D97-AF65-F5344CB8AC3E}">
        <p14:creationId xmlns:p14="http://schemas.microsoft.com/office/powerpoint/2010/main" val="30866840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animEffect transition="in" filter="circle(in)">
                                      <p:cBhvr>
                                        <p:cTn id="7" dur="2000"/>
                                        <p:tgtEl>
                                          <p:spTgt spid="20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1">
                                            <p:txEl>
                                              <p:pRg st="2" end="2"/>
                                            </p:txEl>
                                          </p:spTgt>
                                        </p:tgtEl>
                                        <p:attrNameLst>
                                          <p:attrName>style.visibility</p:attrName>
                                        </p:attrNameLst>
                                      </p:cBhvr>
                                      <p:to>
                                        <p:strVal val="visible"/>
                                      </p:to>
                                    </p:set>
                                    <p:animEffect transition="in" filter="circle(in)">
                                      <p:cBhvr>
                                        <p:cTn id="12" dur="2000"/>
                                        <p:tgtEl>
                                          <p:spTgt spid="20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1">
                                            <p:txEl>
                                              <p:pRg st="3" end="3"/>
                                            </p:txEl>
                                          </p:spTgt>
                                        </p:tgtEl>
                                        <p:attrNameLst>
                                          <p:attrName>style.visibility</p:attrName>
                                        </p:attrNameLst>
                                      </p:cBhvr>
                                      <p:to>
                                        <p:strVal val="visible"/>
                                      </p:to>
                                    </p:set>
                                    <p:animEffect transition="in" filter="circle(in)">
                                      <p:cBhvr>
                                        <p:cTn id="17" dur="20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lvl="0"/>
            <a:r>
              <a:rPr lang="en-US" altLang="en-US" dirty="0">
                <a:solidFill>
                  <a:prstClr val="black"/>
                </a:solidFill>
                <a:latin typeface="AR CHRISTY" panose="02000000000000000000" pitchFamily="2" charset="0"/>
                <a:ea typeface="+mn-ea"/>
                <a:cs typeface="Arial" charset="0"/>
              </a:rPr>
              <a:t>Keeping Faith with </a:t>
            </a:r>
            <a:r>
              <a:rPr lang="en-US" altLang="en-US" dirty="0" smtClean="0">
                <a:solidFill>
                  <a:prstClr val="black"/>
                </a:solidFill>
                <a:latin typeface="AR CHRISTY" panose="02000000000000000000" pitchFamily="2" charset="0"/>
                <a:ea typeface="+mn-ea"/>
                <a:cs typeface="Arial" charset="0"/>
              </a:rPr>
              <a:t/>
            </a:r>
            <a:br>
              <a:rPr lang="en-US" altLang="en-US" dirty="0" smtClean="0">
                <a:solidFill>
                  <a:prstClr val="black"/>
                </a:solidFill>
                <a:latin typeface="AR CHRISTY" panose="02000000000000000000" pitchFamily="2" charset="0"/>
                <a:ea typeface="+mn-ea"/>
                <a:cs typeface="Arial" charset="0"/>
              </a:rPr>
            </a:br>
            <a:r>
              <a:rPr lang="en-US" altLang="en-US" dirty="0" smtClean="0">
                <a:solidFill>
                  <a:prstClr val="black"/>
                </a:solidFill>
                <a:latin typeface="AR CHRISTY" panose="02000000000000000000" pitchFamily="2" charset="0"/>
                <a:ea typeface="+mn-ea"/>
                <a:cs typeface="Arial" charset="0"/>
              </a:rPr>
              <a:t>Grace</a:t>
            </a:r>
            <a:endParaRPr lang="en-US" altLang="en-US" dirty="0">
              <a:solidFill>
                <a:prstClr val="black"/>
              </a:solidFill>
              <a:latin typeface="AR CHRISTY" panose="02000000000000000000" pitchFamily="2" charset="0"/>
              <a:ea typeface="+mn-ea"/>
              <a:cs typeface="Arial" charset="0"/>
            </a:endParaRPr>
          </a:p>
        </p:txBody>
      </p:sp>
      <p:sp>
        <p:nvSpPr>
          <p:cNvPr id="2051" name="Content Placeholder 2"/>
          <p:cNvSpPr>
            <a:spLocks noGrp="1"/>
          </p:cNvSpPr>
          <p:nvPr>
            <p:ph idx="1"/>
          </p:nvPr>
        </p:nvSpPr>
        <p:spPr>
          <a:solidFill>
            <a:schemeClr val="tx1">
              <a:alpha val="81175"/>
            </a:schemeClr>
          </a:solidFill>
        </p:spPr>
        <p:txBody>
          <a:bodyPr/>
          <a:lstStyle/>
          <a:p>
            <a:r>
              <a:rPr lang="en-US" altLang="en-US" sz="4400" dirty="0" smtClean="0">
                <a:solidFill>
                  <a:schemeClr val="bg1"/>
                </a:solidFill>
                <a:latin typeface="AR CHRISTY" panose="02000000000000000000" pitchFamily="2" charset="0"/>
              </a:rPr>
              <a:t>Grace Conquers Fear</a:t>
            </a:r>
          </a:p>
          <a:p>
            <a:pPr lvl="1"/>
            <a:r>
              <a:rPr lang="en-US" altLang="en-US" sz="3600" dirty="0">
                <a:solidFill>
                  <a:schemeClr val="bg1"/>
                </a:solidFill>
                <a:latin typeface="AR CHRISTY" panose="02000000000000000000" pitchFamily="2" charset="0"/>
              </a:rPr>
              <a:t> </a:t>
            </a:r>
            <a:r>
              <a:rPr lang="en-US" altLang="en-US" sz="3600" dirty="0" smtClean="0">
                <a:solidFill>
                  <a:schemeClr val="bg1"/>
                </a:solidFill>
                <a:latin typeface="AR CHRISTY" panose="02000000000000000000" pitchFamily="2" charset="0"/>
              </a:rPr>
              <a:t>Not Fear But Power </a:t>
            </a:r>
          </a:p>
          <a:p>
            <a:pPr lvl="1"/>
            <a:endParaRPr lang="en-US" altLang="en-US" sz="4000" dirty="0" smtClean="0">
              <a:solidFill>
                <a:schemeClr val="bg1"/>
              </a:solidFill>
              <a:latin typeface="AR CHRISTY" panose="02000000000000000000" pitchFamily="2" charset="0"/>
            </a:endParaRPr>
          </a:p>
        </p:txBody>
      </p:sp>
    </p:spTree>
    <p:extLst>
      <p:ext uri="{BB962C8B-B14F-4D97-AF65-F5344CB8AC3E}">
        <p14:creationId xmlns:p14="http://schemas.microsoft.com/office/powerpoint/2010/main" val="1420083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circle(in)">
                                      <p:cBhvr>
                                        <p:cTn id="7" dur="2000"/>
                                        <p:tgtEl>
                                          <p:spTgt spid="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circle(in)">
                                      <p:cBhvr>
                                        <p:cTn id="12" dur="20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lvl="0"/>
            <a:r>
              <a:rPr lang="en-US" altLang="en-US" dirty="0">
                <a:solidFill>
                  <a:prstClr val="black"/>
                </a:solidFill>
                <a:latin typeface="AR CHRISTY" panose="02000000000000000000" pitchFamily="2" charset="0"/>
                <a:ea typeface="+mn-ea"/>
                <a:cs typeface="Arial" charset="0"/>
              </a:rPr>
              <a:t>Keeping Faith with </a:t>
            </a:r>
            <a:r>
              <a:rPr lang="en-US" altLang="en-US" dirty="0" smtClean="0">
                <a:solidFill>
                  <a:prstClr val="black"/>
                </a:solidFill>
                <a:latin typeface="AR CHRISTY" panose="02000000000000000000" pitchFamily="2" charset="0"/>
                <a:ea typeface="+mn-ea"/>
                <a:cs typeface="Arial" charset="0"/>
              </a:rPr>
              <a:t/>
            </a:r>
            <a:br>
              <a:rPr lang="en-US" altLang="en-US" dirty="0" smtClean="0">
                <a:solidFill>
                  <a:prstClr val="black"/>
                </a:solidFill>
                <a:latin typeface="AR CHRISTY" panose="02000000000000000000" pitchFamily="2" charset="0"/>
                <a:ea typeface="+mn-ea"/>
                <a:cs typeface="Arial" charset="0"/>
              </a:rPr>
            </a:br>
            <a:r>
              <a:rPr lang="en-US" altLang="en-US" dirty="0" smtClean="0">
                <a:solidFill>
                  <a:prstClr val="black"/>
                </a:solidFill>
                <a:latin typeface="AR CHRISTY" panose="02000000000000000000" pitchFamily="2" charset="0"/>
                <a:ea typeface="+mn-ea"/>
                <a:cs typeface="Arial" charset="0"/>
              </a:rPr>
              <a:t>Grace</a:t>
            </a:r>
            <a:endParaRPr lang="en-US" altLang="en-US" dirty="0">
              <a:solidFill>
                <a:prstClr val="black"/>
              </a:solidFill>
              <a:latin typeface="AR CHRISTY" panose="02000000000000000000" pitchFamily="2" charset="0"/>
              <a:ea typeface="+mn-ea"/>
              <a:cs typeface="Arial" charset="0"/>
            </a:endParaRPr>
          </a:p>
        </p:txBody>
      </p:sp>
      <p:sp>
        <p:nvSpPr>
          <p:cNvPr id="2051" name="Content Placeholder 2"/>
          <p:cNvSpPr>
            <a:spLocks noGrp="1"/>
          </p:cNvSpPr>
          <p:nvPr>
            <p:ph idx="1"/>
          </p:nvPr>
        </p:nvSpPr>
        <p:spPr>
          <a:solidFill>
            <a:schemeClr val="tx1">
              <a:alpha val="81175"/>
            </a:schemeClr>
          </a:solidFill>
        </p:spPr>
        <p:txBody>
          <a:bodyPr/>
          <a:lstStyle/>
          <a:p>
            <a:r>
              <a:rPr lang="en-US" altLang="en-US" sz="4400" dirty="0" smtClean="0">
                <a:solidFill>
                  <a:schemeClr val="bg1"/>
                </a:solidFill>
                <a:latin typeface="AR CHRISTY" panose="02000000000000000000" pitchFamily="2" charset="0"/>
              </a:rPr>
              <a:t>Grace Ultimate Christmas Story</a:t>
            </a:r>
          </a:p>
          <a:p>
            <a:pPr marL="457200" lvl="1" indent="0" algn="ctr">
              <a:buNone/>
            </a:pPr>
            <a:r>
              <a:rPr lang="en-US" altLang="en-US" sz="9600" dirty="0" smtClean="0">
                <a:solidFill>
                  <a:srgbClr val="FF0000"/>
                </a:solidFill>
                <a:latin typeface="AR CHRISTY" panose="02000000000000000000" pitchFamily="2" charset="0"/>
              </a:rPr>
              <a:t>Merry </a:t>
            </a:r>
            <a:r>
              <a:rPr lang="en-US" altLang="en-US" sz="9600" dirty="0" smtClean="0">
                <a:solidFill>
                  <a:srgbClr val="00B050"/>
                </a:solidFill>
                <a:latin typeface="AR CHRISTY" panose="02000000000000000000" pitchFamily="2" charset="0"/>
              </a:rPr>
              <a:t>Christmas</a:t>
            </a:r>
          </a:p>
        </p:txBody>
      </p:sp>
      <p:pic>
        <p:nvPicPr>
          <p:cNvPr id="1026" name="Picture 2" descr="C:\Users\Mark\AppData\Local\Microsoft\Windows\INetCache\IE\J4VJ4NT1\Christmas-ribbo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743200"/>
            <a:ext cx="2133864" cy="17791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k\AppData\Local\Microsoft\Windows\INetCache\IE\VMKYO1TE\Christmas_bell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4267200"/>
            <a:ext cx="1688668"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rk\AppData\Local\Microsoft\Windows\INetCache\IE\HUMMR8C8\sheikh-tuhin-Christmas[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2721203"/>
            <a:ext cx="1643062" cy="178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754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circle(in)">
                                      <p:cBhvr>
                                        <p:cTn id="7" dur="2000"/>
                                        <p:tgtEl>
                                          <p:spTgt spid="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circle(in)">
                                      <p:cBhvr>
                                        <p:cTn id="12" dur="2000"/>
                                        <p:tgtEl>
                                          <p:spTgt spid="2051">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par>
                                <p:cTn id="16" presetID="22" presetClass="entr" presetSubtype="4" fill="hold" nodeType="with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wipe(down)">
                                      <p:cBhvr>
                                        <p:cTn id="18" dur="500"/>
                                        <p:tgtEl>
                                          <p:spTgt spid="1029"/>
                                        </p:tgtEl>
                                      </p:cBhvr>
                                    </p:animEffect>
                                  </p:childTnLst>
                                </p:cTn>
                              </p:par>
                              <p:par>
                                <p:cTn id="19" presetID="22" presetClass="entr" presetSubtype="4"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wipe(down)">
                                      <p:cBhvr>
                                        <p:cTn id="21"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5895</TotalTime>
  <Words>616</Words>
  <Application>Microsoft Office PowerPoint</Application>
  <PresentationFormat>On-screen Show (4:3)</PresentationFormat>
  <Paragraphs>59</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Keeping Faith with  Grace</vt:lpstr>
      <vt:lpstr>Keeping Faith with  Grace</vt:lpstr>
      <vt:lpstr>Keeping Faith with  Grace</vt:lpstr>
      <vt:lpstr>Keeping Faith with  Grace</vt:lpstr>
      <vt:lpstr>Keeping Faith with  Grace</vt:lpstr>
    </vt:vector>
  </TitlesOfParts>
  <Company>Visual Impact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GBC</cp:lastModifiedBy>
  <cp:revision>35</cp:revision>
  <cp:lastPrinted>2017-12-24T13:55:38Z</cp:lastPrinted>
  <dcterms:created xsi:type="dcterms:W3CDTF">2011-06-14T02:50:49Z</dcterms:created>
  <dcterms:modified xsi:type="dcterms:W3CDTF">2017-12-24T18:13:19Z</dcterms:modified>
</cp:coreProperties>
</file>