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61" r:id="rId2"/>
    <p:sldId id="256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8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2DE260EF-4BEB-4808-A140-6BB6DE413486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2CC5127C-D85B-4183-997A-2E1B3284FEC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897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60EF-4BEB-4808-A140-6BB6DE413486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127C-D85B-4183-997A-2E1B3284F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62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60EF-4BEB-4808-A140-6BB6DE413486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127C-D85B-4183-997A-2E1B3284FEC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100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60EF-4BEB-4808-A140-6BB6DE413486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127C-D85B-4183-997A-2E1B3284FEC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913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60EF-4BEB-4808-A140-6BB6DE413486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127C-D85B-4183-997A-2E1B3284F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95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60EF-4BEB-4808-A140-6BB6DE413486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127C-D85B-4183-997A-2E1B3284FEC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392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60EF-4BEB-4808-A140-6BB6DE413486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127C-D85B-4183-997A-2E1B3284FEC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247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60EF-4BEB-4808-A140-6BB6DE413486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127C-D85B-4183-997A-2E1B3284FEC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730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60EF-4BEB-4808-A140-6BB6DE413486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127C-D85B-4183-997A-2E1B3284FEC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690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60EF-4BEB-4808-A140-6BB6DE413486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127C-D85B-4183-997A-2E1B3284F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1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60EF-4BEB-4808-A140-6BB6DE413486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127C-D85B-4183-997A-2E1B3284FEC9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497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60EF-4BEB-4808-A140-6BB6DE413486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127C-D85B-4183-997A-2E1B3284F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571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60EF-4BEB-4808-A140-6BB6DE413486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127C-D85B-4183-997A-2E1B3284FEC9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41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60EF-4BEB-4808-A140-6BB6DE413486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127C-D85B-4183-997A-2E1B3284FEC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985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60EF-4BEB-4808-A140-6BB6DE413486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127C-D85B-4183-997A-2E1B3284F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90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60EF-4BEB-4808-A140-6BB6DE413486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127C-D85B-4183-997A-2E1B3284FEC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6998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60EF-4BEB-4808-A140-6BB6DE413486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127C-D85B-4183-997A-2E1B3284F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7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E260EF-4BEB-4808-A140-6BB6DE413486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CC5127C-D85B-4183-997A-2E1B3284F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0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EEE277-F46B-43CC-A99B-BCC513C67D59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91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1F77100F-5A94-4AAE-941B-DE5E569BF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6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63311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ire&#10;&#10;Description generated with high confidence">
            <a:extLst>
              <a:ext uri="{FF2B5EF4-FFF2-40B4-BE49-F238E27FC236}">
                <a16:creationId xmlns:a16="http://schemas.microsoft.com/office/drawing/2014/main" id="{69B4145F-3AF0-4F11-A77F-F4339B435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33654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15DE95-7EAF-4A77-9E8B-8907C7718D4A}"/>
              </a:ext>
            </a:extLst>
          </p:cNvPr>
          <p:cNvSpPr/>
          <p:nvPr/>
        </p:nvSpPr>
        <p:spPr>
          <a:xfrm>
            <a:off x="914400" y="1737360"/>
            <a:ext cx="73152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 the Right Promises for This Dispensation of Grace</a:t>
            </a:r>
          </a:p>
          <a:p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Stay with Pray - Reading the Word of God.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Keep faith with God’s timing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Doubt but believe.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1981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F0A956C0-B32B-46FF-B980-9340133C8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491632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54FCDD-F4A5-4289-8BB5-57045CAA2A25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82595"/>
      </p:ext>
    </p:extLst>
  </p:cSld>
  <p:clrMapOvr>
    <a:masterClrMapping/>
  </p:clrMapOvr>
  <p:transition spd="slow">
    <p:wipe dir="r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541</TotalTime>
  <Words>29</Words>
  <Application>Microsoft Office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Shawn LaVergne</cp:lastModifiedBy>
  <cp:revision>13</cp:revision>
  <dcterms:created xsi:type="dcterms:W3CDTF">2017-12-09T21:16:24Z</dcterms:created>
  <dcterms:modified xsi:type="dcterms:W3CDTF">2017-12-10T11:58:51Z</dcterms:modified>
</cp:coreProperties>
</file>