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8" r:id="rId4"/>
    <p:sldId id="259" r:id="rId5"/>
    <p:sldId id="260" r:id="rId6"/>
    <p:sldId id="261" r:id="rId7"/>
    <p:sldId id="257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75B-707D-4DD9-90C7-71510B7BC09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A18-46A6-45CF-B486-D297E253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1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75B-707D-4DD9-90C7-71510B7BC09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A18-46A6-45CF-B486-D297E253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2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75B-707D-4DD9-90C7-71510B7BC09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A18-46A6-45CF-B486-D297E253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75B-707D-4DD9-90C7-71510B7BC09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A18-46A6-45CF-B486-D297E253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75B-707D-4DD9-90C7-71510B7BC09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A18-46A6-45CF-B486-D297E253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3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75B-707D-4DD9-90C7-71510B7BC09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A18-46A6-45CF-B486-D297E253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75B-707D-4DD9-90C7-71510B7BC09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A18-46A6-45CF-B486-D297E253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75B-707D-4DD9-90C7-71510B7BC09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A18-46A6-45CF-B486-D297E253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2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75B-707D-4DD9-90C7-71510B7BC09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A18-46A6-45CF-B486-D297E253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1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75B-707D-4DD9-90C7-71510B7BC09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A18-46A6-45CF-B486-D297E253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6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75B-707D-4DD9-90C7-71510B7BC09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A18-46A6-45CF-B486-D297E253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075B-707D-4DD9-90C7-71510B7BC09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7FA18-46A6-45CF-B486-D297E253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5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D65327-8796-4FE7-9A1C-F09B07C3C05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88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unsafe world">
            <a:extLst>
              <a:ext uri="{FF2B5EF4-FFF2-40B4-BE49-F238E27FC236}">
                <a16:creationId xmlns:a16="http://schemas.microsoft.com/office/drawing/2014/main" id="{58AD4775-0385-4ACF-91B5-E578FAFCA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r="-1" b="-1"/>
          <a:stretch/>
        </p:blipFill>
        <p:spPr bwMode="auto">
          <a:xfrm>
            <a:off x="20" y="1"/>
            <a:ext cx="9143979" cy="61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378A39E-7C31-46DC-BF58-1048E7CF39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1" b="26582"/>
          <a:stretch>
            <a:fillRect/>
          </a:stretch>
        </p:blipFill>
        <p:spPr>
          <a:xfrm>
            <a:off x="0" y="5029200"/>
            <a:ext cx="9144000" cy="1828800"/>
          </a:xfrm>
          <a:custGeom>
            <a:avLst/>
            <a:gdLst>
              <a:gd name="connsiteX0" fmla="*/ 0 w 12192000"/>
              <a:gd name="connsiteY0" fmla="*/ 0 h 1828800"/>
              <a:gd name="connsiteX1" fmla="*/ 12192000 w 12192000"/>
              <a:gd name="connsiteY1" fmla="*/ 0 h 1828800"/>
              <a:gd name="connsiteX2" fmla="*/ 12192000 w 12192000"/>
              <a:gd name="connsiteY2" fmla="*/ 1828800 h 1828800"/>
              <a:gd name="connsiteX3" fmla="*/ 0 w 1219200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28800">
                <a:moveTo>
                  <a:pt x="0" y="0"/>
                </a:moveTo>
                <a:lnTo>
                  <a:pt x="12192000" y="0"/>
                </a:lnTo>
                <a:lnTo>
                  <a:pt x="12192000" y="1828800"/>
                </a:lnTo>
                <a:lnTo>
                  <a:pt x="0" y="1828800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F34CF4-047A-48D5-BA0D-25F1CF00436F}"/>
              </a:ext>
            </a:extLst>
          </p:cNvPr>
          <p:cNvSpPr/>
          <p:nvPr/>
        </p:nvSpPr>
        <p:spPr>
          <a:xfrm>
            <a:off x="0" y="59436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hiller" panose="04020404031007020602" pitchFamily="82" charset="0"/>
                <a:ea typeface="Calibri" panose="020F0502020204030204" pitchFamily="34" charset="0"/>
              </a:rPr>
              <a:t>We Live in an Unsafe World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Chiller" panose="04020404031007020602" pitchFamily="82" charset="0"/>
            </a:endParaRPr>
          </a:p>
          <a:p>
            <a:pPr algn="ctr"/>
            <a:endParaRPr lang="en-US" sz="36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6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uphold you with my righteous right hand">
            <a:extLst>
              <a:ext uri="{FF2B5EF4-FFF2-40B4-BE49-F238E27FC236}">
                <a16:creationId xmlns:a16="http://schemas.microsoft.com/office/drawing/2014/main" id="{C10062C0-A3E1-4783-BAC0-2779D109C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2" y="643466"/>
            <a:ext cx="816273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6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9FF99BD-075F-4761-A995-6FC574BD25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B21A54-9BA3-4EA9-B460-5A829ADD90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FA8F714-B9D8-488A-8CCA-E9948FF913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goliath's death">
            <a:extLst>
              <a:ext uri="{FF2B5EF4-FFF2-40B4-BE49-F238E27FC236}">
                <a16:creationId xmlns:a16="http://schemas.microsoft.com/office/drawing/2014/main" id="{87A98F8F-5982-4C9A-9AD4-7A0E7D6A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0" y="914400"/>
            <a:ext cx="3557208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E8D0EE-875E-4CF2-B1B7-E43D42E4C276}"/>
              </a:ext>
            </a:extLst>
          </p:cNvPr>
          <p:cNvSpPr/>
          <p:nvPr/>
        </p:nvSpPr>
        <p:spPr>
          <a:xfrm>
            <a:off x="457200" y="566928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This day the </a:t>
            </a:r>
            <a:r>
              <a:rPr lang="en-US" sz="2400" b="1" i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Lord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will deliver you into my hands.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9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umpster diving">
            <a:extLst>
              <a:ext uri="{FF2B5EF4-FFF2-40B4-BE49-F238E27FC236}">
                <a16:creationId xmlns:a16="http://schemas.microsoft.com/office/drawing/2014/main" id="{50A6C525-BD92-4FF6-9D2D-42867BC2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r="12386" b="-2"/>
          <a:stretch/>
        </p:blipFill>
        <p:spPr bwMode="auto">
          <a:xfrm rot="21600000">
            <a:off x="20" y="1"/>
            <a:ext cx="9143979" cy="61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C378A39E-7C31-46DC-BF58-1048E7CF39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1" b="26582"/>
          <a:stretch>
            <a:fillRect/>
          </a:stretch>
        </p:blipFill>
        <p:spPr>
          <a:xfrm>
            <a:off x="0" y="5029200"/>
            <a:ext cx="9144000" cy="1828800"/>
          </a:xfrm>
          <a:custGeom>
            <a:avLst/>
            <a:gdLst>
              <a:gd name="connsiteX0" fmla="*/ 0 w 12192000"/>
              <a:gd name="connsiteY0" fmla="*/ 0 h 1828800"/>
              <a:gd name="connsiteX1" fmla="*/ 12192000 w 12192000"/>
              <a:gd name="connsiteY1" fmla="*/ 0 h 1828800"/>
              <a:gd name="connsiteX2" fmla="*/ 12192000 w 12192000"/>
              <a:gd name="connsiteY2" fmla="*/ 1828800 h 1828800"/>
              <a:gd name="connsiteX3" fmla="*/ 0 w 1219200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28800">
                <a:moveTo>
                  <a:pt x="0" y="0"/>
                </a:moveTo>
                <a:lnTo>
                  <a:pt x="12192000" y="0"/>
                </a:lnTo>
                <a:lnTo>
                  <a:pt x="12192000" y="1828800"/>
                </a:lnTo>
                <a:lnTo>
                  <a:pt x="0" y="1828800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0B38E6-5AA1-4D23-951C-3EDE5EB547DF}"/>
              </a:ext>
            </a:extLst>
          </p:cNvPr>
          <p:cNvSpPr/>
          <p:nvPr/>
        </p:nvSpPr>
        <p:spPr>
          <a:xfrm>
            <a:off x="0" y="6126480"/>
            <a:ext cx="9143979" cy="738664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pPr algn="just"/>
            <a:r>
              <a:rPr lang="en-US" sz="135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“B</a:t>
            </a:r>
            <a:r>
              <a:rPr lang="en-US" sz="1350" b="1" i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 godliness actually is a means of great gain when accompanied by contentment.  For we have brought nothing into </a:t>
            </a:r>
          </a:p>
          <a:p>
            <a:pPr algn="just"/>
            <a:r>
              <a:rPr lang="en-US" sz="1350" b="1" i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world, so we cannot take anything out of it either.  If we have food and covering, with these we shall be content.”</a:t>
            </a:r>
          </a:p>
          <a:p>
            <a:pPr algn="ctr"/>
            <a:r>
              <a:rPr lang="en-US" sz="135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Timothy 6:6-8</a:t>
            </a: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3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436CD4-654A-4859-9E7C-F2E8404AACE9}"/>
              </a:ext>
            </a:extLst>
          </p:cNvPr>
          <p:cNvSpPr/>
          <p:nvPr/>
        </p:nvSpPr>
        <p:spPr>
          <a:xfrm>
            <a:off x="4114800" y="266458"/>
            <a:ext cx="4937760" cy="4596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 me to give a small measure to </a:t>
            </a:r>
          </a:p>
          <a:p>
            <a:pPr algn="ctr">
              <a:lnSpc>
                <a:spcPct val="107000"/>
              </a:lnSpc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abate our fear of the unknown to keep us </a:t>
            </a:r>
          </a:p>
          <a:p>
            <a:pPr algn="ctr">
              <a:lnSpc>
                <a:spcPct val="107000"/>
              </a:lnSpc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safe from the boogie men and harpies.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arenR"/>
            </a:pP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Believe it will work out 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(whatever </a:t>
            </a:r>
            <a:r>
              <a:rPr lang="en-US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is). </a:t>
            </a:r>
            <a:r>
              <a:rPr lang="en-US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declares “</a:t>
            </a:r>
            <a:r>
              <a:rPr lang="en-US" sz="1500" b="1" i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we know that God works together all things for good to those loving God, to those being called according to His purpose.”</a:t>
            </a:r>
            <a:r>
              <a:rPr lang="en-US" sz="1500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(Romans 8:28) </a:t>
            </a:r>
            <a:endParaRPr lang="en-US" sz="15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arenR"/>
            </a:pPr>
            <a:endParaRPr lang="en-US" sz="1500" b="1" u="sng" dirty="0">
              <a:solidFill>
                <a:srgbClr val="00132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arenR"/>
            </a:pP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Keep the mind in the present. 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“We are </a:t>
            </a:r>
            <a:r>
              <a:rPr lang="en-US" sz="1500" b="1" i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overthrowing arguments, and every high thing lifting itself up against the knowledge of God, and taking captive every thought into the obedience of Christ.” </a:t>
            </a: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Corinthians 10:5) </a:t>
            </a:r>
            <a:br>
              <a:rPr lang="en-US" sz="1500" b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b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Remember the One who Overcame the Lies.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1500" b="1" i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have told you these things, so that in me you may have peace. In this world you will have trouble. But take heart! </a:t>
            </a:r>
            <a:br>
              <a:rPr lang="en-US" sz="1500" b="1" i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500" b="1" i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have overcome the world.”</a:t>
            </a:r>
            <a:r>
              <a:rPr lang="en-US" sz="1500" b="1" i="1" dirty="0"/>
              <a:t> </a:t>
            </a: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(John 16:33)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5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17629F-89CC-4CF6-AFA7-67A3B4EE8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803648"/>
            <a:ext cx="2438400" cy="2054352"/>
          </a:xfrm>
          <a:prstGeom prst="rect">
            <a:avLst/>
          </a:prstGeom>
        </p:spPr>
      </p:pic>
      <p:pic>
        <p:nvPicPr>
          <p:cNvPr id="8" name="Picture 7" descr="A picture containing next, looking&#10;&#10;Description generated with high confidence">
            <a:extLst>
              <a:ext uri="{FF2B5EF4-FFF2-40B4-BE49-F238E27FC236}">
                <a16:creationId xmlns:a16="http://schemas.microsoft.com/office/drawing/2014/main" id="{7C2E11DE-6526-48E6-A86C-F76FA5E24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5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9FF99BD-075F-4761-A995-6FC574BD25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B21A54-9BA3-4EA9-B460-5A829ADD90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FA8F714-B9D8-488A-8CCA-E9948FF913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uphold you with my righteous right hand">
            <a:extLst>
              <a:ext uri="{FF2B5EF4-FFF2-40B4-BE49-F238E27FC236}">
                <a16:creationId xmlns:a16="http://schemas.microsoft.com/office/drawing/2014/main" id="{ED432197-2C39-4410-AC70-0815D3324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77" y="1123527"/>
            <a:ext cx="425944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65362F-E472-4482-AA94-BDB745D63212}"/>
              </a:ext>
            </a:extLst>
          </p:cNvPr>
          <p:cNvSpPr/>
          <p:nvPr/>
        </p:nvSpPr>
        <p:spPr>
          <a:xfrm>
            <a:off x="357757" y="661862"/>
            <a:ext cx="8428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Bradley Hand ITC" panose="03070402050302030203" pitchFamily="66" charset="0"/>
                <a:ea typeface="Calibri" panose="020F0502020204030204" pitchFamily="34" charset="0"/>
              </a:rPr>
              <a:t>We can live above fear.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152D33-2211-4FCF-855B-5E4454FCBF06}"/>
              </a:ext>
            </a:extLst>
          </p:cNvPr>
          <p:cNvSpPr/>
          <p:nvPr/>
        </p:nvSpPr>
        <p:spPr>
          <a:xfrm>
            <a:off x="365760" y="5669280"/>
            <a:ext cx="8428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Bradley Hand ITC" panose="03070402050302030203" pitchFamily="66" charset="0"/>
                <a:ea typeface="Calibri" panose="020F0502020204030204" pitchFamily="34" charset="0"/>
              </a:rPr>
              <a:t>Live in Faith</a:t>
            </a:r>
            <a:endParaRPr lang="en-US" sz="36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9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8E987E-D265-44F8-9EF9-A1C9E50D39BF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29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</TotalTime>
  <Words>46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Bradley Hand ITC</vt:lpstr>
      <vt:lpstr>Calibri</vt:lpstr>
      <vt:lpstr>Calibri Light</vt:lpstr>
      <vt:lpstr>Chiller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Shawn LaVergne</cp:lastModifiedBy>
  <cp:revision>17</cp:revision>
  <dcterms:created xsi:type="dcterms:W3CDTF">2018-05-05T01:27:19Z</dcterms:created>
  <dcterms:modified xsi:type="dcterms:W3CDTF">2018-05-06T06:17:43Z</dcterms:modified>
</cp:coreProperties>
</file>