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3877E6-90F0-4E7B-BDCA-ACFE0B9E9018}"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E2DD8-DBE7-48AA-8E61-1DEF9BD2D3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877E6-90F0-4E7B-BDCA-ACFE0B9E9018}"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E2DD8-DBE7-48AA-8E61-1DEF9BD2D3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877E6-90F0-4E7B-BDCA-ACFE0B9E9018}"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E2DD8-DBE7-48AA-8E61-1DEF9BD2D3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877E6-90F0-4E7B-BDCA-ACFE0B9E9018}"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E2DD8-DBE7-48AA-8E61-1DEF9BD2D3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3877E6-90F0-4E7B-BDCA-ACFE0B9E9018}"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E2DD8-DBE7-48AA-8E61-1DEF9BD2D3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3877E6-90F0-4E7B-BDCA-ACFE0B9E9018}" type="datetimeFigureOut">
              <a:rPr lang="en-US" smtClean="0"/>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E2DD8-DBE7-48AA-8E61-1DEF9BD2D3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3877E6-90F0-4E7B-BDCA-ACFE0B9E9018}" type="datetimeFigureOut">
              <a:rPr lang="en-US" smtClean="0"/>
              <a:t>10/6/2013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2E2DD8-DBE7-48AA-8E61-1DEF9BD2D3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3877E6-90F0-4E7B-BDCA-ACFE0B9E9018}" type="datetimeFigureOut">
              <a:rPr lang="en-US" smtClean="0"/>
              <a:t>10/6/2013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2E2DD8-DBE7-48AA-8E61-1DEF9BD2D3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3877E6-90F0-4E7B-BDCA-ACFE0B9E9018}" type="datetimeFigureOut">
              <a:rPr lang="en-US" smtClean="0"/>
              <a:t>10/6/2013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2E2DD8-DBE7-48AA-8E61-1DEF9BD2D3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3877E6-90F0-4E7B-BDCA-ACFE0B9E9018}" type="datetimeFigureOut">
              <a:rPr lang="en-US" smtClean="0"/>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E2DD8-DBE7-48AA-8E61-1DEF9BD2D3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3877E6-90F0-4E7B-BDCA-ACFE0B9E9018}" type="datetimeFigureOut">
              <a:rPr lang="en-US" smtClean="0"/>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E2DD8-DBE7-48AA-8E61-1DEF9BD2D3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877E6-90F0-4E7B-BDCA-ACFE0B9E9018}" type="datetimeFigureOut">
              <a:rPr lang="en-US" smtClean="0"/>
              <a:t>10/6/2013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2E2DD8-DBE7-48AA-8E61-1DEF9BD2D36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dwellingintheword.files.wordpress.com/2010/12/19-bouts.jp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amp;esrc=s&amp;frm=1&amp;source=images&amp;cd=&amp;cad=rja&amp;docid=j-8eHWQiSXu9qM&amp;tbnid=N_9K21zrSCVo6M:&amp;ved=0CAUQjRw&amp;url=http://proveninbattle.com/&amp;ei=YXdQUoWEMKugyAG7xIGAAg&amp;psig=AFQjCNHr_OND3hDEYH2emOIBoASb1XyfBA&amp;ust=1381091524826731"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amp;esrc=s&amp;frm=1&amp;source=images&amp;cd=&amp;cad=rja&amp;docid=TxeDj0vAd9zxhM&amp;tbnid=FzsQWSU0izqobM:&amp;ved=0CAUQjRw&amp;url=http://www.flickr.com/photos/kevissimo/8416650462/&amp;ei=JHhQUt7yOeWSyAHl54CgBQ&amp;psig=AFQjCNE6z72g5UxzUjzTR_NAVbdf2y8ADw&amp;ust=1381091687642112"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7661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endParaRPr lang="en-US" dirty="0"/>
          </a:p>
        </p:txBody>
      </p:sp>
      <p:pic>
        <p:nvPicPr>
          <p:cNvPr id="1026" name="Picture 2" descr="Baal, vintage engraving. Old engraved illustration of Baal, the Phoenician god, carrying a child."/>
          <p:cNvPicPr>
            <a:picLocks noChangeAspect="1" noChangeArrowheads="1"/>
          </p:cNvPicPr>
          <p:nvPr/>
        </p:nvPicPr>
        <p:blipFill>
          <a:blip r:embed="rId2" cstate="print"/>
          <a:srcRect/>
          <a:stretch>
            <a:fillRect/>
          </a:stretch>
        </p:blipFill>
        <p:spPr bwMode="auto">
          <a:xfrm>
            <a:off x="2514600" y="1524000"/>
            <a:ext cx="3943350" cy="5048250"/>
          </a:xfrm>
          <a:prstGeom prst="rect">
            <a:avLst/>
          </a:prstGeom>
          <a:noFill/>
        </p:spPr>
      </p:pic>
      <p:sp>
        <p:nvSpPr>
          <p:cNvPr id="7" name="Rectangle 6"/>
          <p:cNvSpPr/>
          <p:nvPr/>
        </p:nvSpPr>
        <p:spPr>
          <a:xfrm>
            <a:off x="762000" y="304800"/>
            <a:ext cx="7772400" cy="646331"/>
          </a:xfrm>
          <a:prstGeom prst="rect">
            <a:avLst/>
          </a:prstGeom>
        </p:spPr>
        <p:txBody>
          <a:bodyPr wrap="square">
            <a:spAutoFit/>
          </a:bodyPr>
          <a:lstStyle/>
          <a:p>
            <a:r>
              <a:rPr lang="en-US" b="1" i="1" dirty="0">
                <a:ln w="18000">
                  <a:solidFill>
                    <a:schemeClr val="accent2">
                      <a:satMod val="140000"/>
                    </a:schemeClr>
                  </a:solidFill>
                  <a:prstDash val="solid"/>
                  <a:miter lim="800000"/>
                </a:ln>
                <a:noFill/>
                <a:effectLst>
                  <a:outerShdw blurRad="25500" dist="23000" dir="7020000" algn="tl">
                    <a:srgbClr val="000000">
                      <a:alpha val="50000"/>
                    </a:srgbClr>
                  </a:outerShdw>
                </a:effectLst>
              </a:rPr>
              <a:t>“And the children of Israel did evil in the sight of the Lord, and served </a:t>
            </a:r>
            <a:r>
              <a:rPr lang="en-US" b="1" i="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Baalim</a:t>
            </a:r>
            <a:r>
              <a:rPr lang="en-US" b="1" i="1" dirty="0">
                <a:ln w="18000">
                  <a:solidFill>
                    <a:schemeClr val="accent2">
                      <a:satMod val="140000"/>
                    </a:schemeClr>
                  </a:solidFill>
                  <a:prstDash val="solid"/>
                  <a:miter lim="800000"/>
                </a:ln>
                <a:noFill/>
                <a:effectLst>
                  <a:outerShdw blurRad="25500" dist="23000" dir="7020000" algn="tl">
                    <a:srgbClr val="000000">
                      <a:alpha val="50000"/>
                    </a:srgbClr>
                  </a:outerShdw>
                </a:effectLst>
              </a:rPr>
              <a:t>: and they forsook the Lord, and served Baal and Ashtoreth.” (Judges 2:11, 13)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dwellingintheword.files.wordpress.com/2010/12/19-bouts.jpg?w=450">
            <a:hlinkClick r:id="rId2"/>
          </p:cNvPr>
          <p:cNvPicPr>
            <a:picLocks noChangeAspect="1" noChangeArrowheads="1"/>
          </p:cNvPicPr>
          <p:nvPr/>
        </p:nvPicPr>
        <p:blipFill>
          <a:blip r:embed="rId3" cstate="print"/>
          <a:srcRect/>
          <a:stretch>
            <a:fillRect/>
          </a:stretch>
        </p:blipFill>
        <p:spPr bwMode="auto">
          <a:xfrm>
            <a:off x="2438400" y="838200"/>
            <a:ext cx="4286250" cy="5638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3.bp.blogspot.com/-WqR_7U5cTBY/Tt-pek4fFNI/AAAAAAAAAS4/7wQ--a-LKi0/s1600/125537908332552265_0bzA3eo3_c.jpg"/>
          <p:cNvPicPr>
            <a:picLocks noChangeAspect="1" noChangeArrowheads="1"/>
          </p:cNvPicPr>
          <p:nvPr/>
        </p:nvPicPr>
        <p:blipFill>
          <a:blip r:embed="rId2" cstate="print"/>
          <a:srcRect/>
          <a:stretch>
            <a:fillRect/>
          </a:stretch>
        </p:blipFill>
        <p:spPr bwMode="auto">
          <a:xfrm>
            <a:off x="2209800" y="304800"/>
            <a:ext cx="4762500" cy="59626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From matthewsnyder.theworldrace.org"/>
          <p:cNvPicPr>
            <a:picLocks noChangeAspect="1" noChangeArrowheads="1"/>
          </p:cNvPicPr>
          <p:nvPr/>
        </p:nvPicPr>
        <p:blipFill>
          <a:blip r:embed="rId2" cstate="print"/>
          <a:srcRect/>
          <a:stretch>
            <a:fillRect/>
          </a:stretch>
        </p:blipFill>
        <p:spPr bwMode="auto">
          <a:xfrm>
            <a:off x="2209800" y="1524000"/>
            <a:ext cx="3962400" cy="4953000"/>
          </a:xfrm>
          <a:prstGeom prst="rect">
            <a:avLst/>
          </a:prstGeom>
          <a:noFill/>
        </p:spPr>
      </p:pic>
      <p:sp>
        <p:nvSpPr>
          <p:cNvPr id="3" name="Rectangle 2"/>
          <p:cNvSpPr/>
          <p:nvPr/>
        </p:nvSpPr>
        <p:spPr>
          <a:xfrm>
            <a:off x="457200" y="381000"/>
            <a:ext cx="8458200" cy="923330"/>
          </a:xfrm>
          <a:prstGeom prst="rect">
            <a:avLst/>
          </a:prstGeom>
        </p:spPr>
        <p:txBody>
          <a:bodyPr wrap="square">
            <a:spAutoFit/>
          </a:bodyPr>
          <a:lstStyle/>
          <a:p>
            <a:r>
              <a:rPr lang="en-US" b="1" i="1" dirty="0">
                <a:ln w="18000">
                  <a:solidFill>
                    <a:schemeClr val="accent2">
                      <a:satMod val="140000"/>
                    </a:schemeClr>
                  </a:solidFill>
                  <a:prstDash val="solid"/>
                  <a:miter lim="800000"/>
                </a:ln>
                <a:noFill/>
                <a:effectLst>
                  <a:outerShdw blurRad="25500" dist="23000" dir="7020000" algn="tl">
                    <a:srgbClr val="000000">
                      <a:alpha val="50000"/>
                    </a:srgbClr>
                  </a:outerShdw>
                </a:effectLst>
              </a:rPr>
              <a:t>“And from the days of John the Baptist until now the kingdom of God suffers violence, and the violent take it by force.  For all the prophets and the law prophesied until John.  And if you will receive it, this is Elijah, which was for to come” </a:t>
            </a:r>
            <a:r>
              <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rPr>
              <a:t>(Matt 11:12-24)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proveninbattle.com/proven%20in%20battle_helmet%20black_rev2.jpg-for-web-normal.jpg">
            <a:hlinkClick r:id="rId2"/>
          </p:cNvPr>
          <p:cNvPicPr>
            <a:picLocks noChangeAspect="1" noChangeArrowheads="1"/>
          </p:cNvPicPr>
          <p:nvPr/>
        </p:nvPicPr>
        <p:blipFill>
          <a:blip r:embed="rId3" cstate="print"/>
          <a:srcRect/>
          <a:stretch>
            <a:fillRect/>
          </a:stretch>
        </p:blipFill>
        <p:spPr bwMode="auto">
          <a:xfrm>
            <a:off x="2667000" y="2895600"/>
            <a:ext cx="3048000" cy="2695576"/>
          </a:xfrm>
          <a:prstGeom prst="rect">
            <a:avLst/>
          </a:prstGeom>
          <a:noFill/>
        </p:spPr>
      </p:pic>
      <p:sp>
        <p:nvSpPr>
          <p:cNvPr id="3" name="Rectangle 2"/>
          <p:cNvSpPr/>
          <p:nvPr/>
        </p:nvSpPr>
        <p:spPr>
          <a:xfrm>
            <a:off x="152400" y="1295400"/>
            <a:ext cx="8839200" cy="369332"/>
          </a:xfrm>
          <a:prstGeom prst="rect">
            <a:avLst/>
          </a:prstGeom>
        </p:spPr>
        <p:txBody>
          <a:bodyPr wrap="square">
            <a:spAutoFit/>
          </a:bodyPr>
          <a:lstStyle/>
          <a:p>
            <a:r>
              <a:rPr lang="en-US" sz="1400" b="1" dirty="0">
                <a:solidFill>
                  <a:srgbClr val="FF0000"/>
                </a:solidFill>
              </a:rPr>
              <a:t>(I Tim 6:12a)</a:t>
            </a:r>
            <a:r>
              <a:rPr lang="en-US" sz="1400" dirty="0">
                <a:solidFill>
                  <a:srgbClr val="FF0000"/>
                </a:solidFill>
              </a:rPr>
              <a:t> </a:t>
            </a:r>
            <a:r>
              <a:rPr lang="en-US" b="1" i="1" dirty="0">
                <a:solidFill>
                  <a:srgbClr val="FF0000"/>
                </a:solidFill>
              </a:rPr>
              <a:t>“Fight the good fight of faith; seize eternal life, whereunto you are </a:t>
            </a:r>
            <a:r>
              <a:rPr lang="en-US" b="1" i="1" dirty="0" smtClean="0">
                <a:solidFill>
                  <a:srgbClr val="FF0000"/>
                </a:solidFill>
              </a:rPr>
              <a:t>also called</a:t>
            </a:r>
            <a:r>
              <a:rPr lang="en-US" b="1" i="1" dirty="0">
                <a:solidFill>
                  <a:srgbClr val="FF0000"/>
                </a:solidFill>
              </a:rPr>
              <a:t>.”</a:t>
            </a:r>
            <a:r>
              <a:rPr lang="en-US" dirty="0">
                <a:solidFill>
                  <a:srgbClr val="FF0000"/>
                </a:solidFil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farm9.staticflickr.com/8222/8416650462_bc6e467ea4_z.jpg">
            <a:hlinkClick r:id="rId2"/>
          </p:cNvPr>
          <p:cNvPicPr>
            <a:picLocks noChangeAspect="1" noChangeArrowheads="1"/>
          </p:cNvPicPr>
          <p:nvPr/>
        </p:nvPicPr>
        <p:blipFill>
          <a:blip r:embed="rId3" cstate="print"/>
          <a:srcRect/>
          <a:stretch>
            <a:fillRect/>
          </a:stretch>
        </p:blipFill>
        <p:spPr bwMode="auto">
          <a:xfrm>
            <a:off x="1371600" y="2209800"/>
            <a:ext cx="6096000" cy="4000501"/>
          </a:xfrm>
          <a:prstGeom prst="rect">
            <a:avLst/>
          </a:prstGeom>
          <a:noFill/>
        </p:spPr>
      </p:pic>
      <p:sp>
        <p:nvSpPr>
          <p:cNvPr id="3" name="Rectangle 2"/>
          <p:cNvSpPr/>
          <p:nvPr/>
        </p:nvSpPr>
        <p:spPr>
          <a:xfrm>
            <a:off x="533400" y="381000"/>
            <a:ext cx="7696200" cy="923330"/>
          </a:xfrm>
          <a:prstGeom prst="rect">
            <a:avLst/>
          </a:prstGeom>
        </p:spPr>
        <p:txBody>
          <a:bodyPr wrap="square">
            <a:spAutoFit/>
          </a:bodyPr>
          <a:lstStyle/>
          <a:p>
            <a:r>
              <a:rPr lang="en-US" b="1" dirty="0" smtClean="0">
                <a:solidFill>
                  <a:srgbClr val="FF0000"/>
                </a:solidFill>
              </a:rPr>
              <a:t>(2 </a:t>
            </a:r>
            <a:r>
              <a:rPr lang="en-US" b="1" dirty="0">
                <a:solidFill>
                  <a:srgbClr val="FF0000"/>
                </a:solidFill>
              </a:rPr>
              <a:t>Kings 10:26-27) </a:t>
            </a:r>
            <a:r>
              <a:rPr lang="en-US" dirty="0" smtClean="0">
                <a:solidFill>
                  <a:srgbClr val="FF0000"/>
                </a:solidFill>
              </a:rPr>
              <a:t>“</a:t>
            </a:r>
            <a:r>
              <a:rPr lang="en-US" b="1" i="1" dirty="0">
                <a:solidFill>
                  <a:srgbClr val="FF0000"/>
                </a:solidFill>
              </a:rPr>
              <a:t>And they brought out the pillar of the house of the Baal and burned them. And they pulled down the pillar of the Baal and pulled down the house of the Baal and turned it into a latrine until this day." </a:t>
            </a:r>
            <a:endParaRPr lang="en-US"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167</Words>
  <Application>Microsoft Office PowerPoint</Application>
  <PresentationFormat>On-screen Show (4:3)</PresentationFormat>
  <Paragraphs>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Harl</dc:creator>
  <cp:lastModifiedBy>GBC</cp:lastModifiedBy>
  <cp:revision>5</cp:revision>
  <dcterms:created xsi:type="dcterms:W3CDTF">2013-10-05T20:08:01Z</dcterms:created>
  <dcterms:modified xsi:type="dcterms:W3CDTF">2013-10-06T15:28:27Z</dcterms:modified>
</cp:coreProperties>
</file>